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embedTrueTypeFonts="1" autoCompressPictures="0">
  <p:sldMasterIdLst>
    <p:sldMasterId id="2147485447" r:id="rId3"/>
  </p:sldMasterIdLst>
  <p:notesMasterIdLst>
    <p:notesMasterId r:id="rId63"/>
  </p:notesMasterIdLst>
  <p:handoutMasterIdLst>
    <p:handoutMasterId r:id="rId64"/>
  </p:handoutMasterIdLst>
  <p:sldIdLst>
    <p:sldId id="2147480102" r:id="rId4"/>
    <p:sldId id="2147482790" r:id="rId5"/>
    <p:sldId id="2147482789" r:id="rId6"/>
    <p:sldId id="2147482796" r:id="rId7"/>
    <p:sldId id="2147482791" r:id="rId8"/>
    <p:sldId id="471" r:id="rId9"/>
    <p:sldId id="2147482792" r:id="rId10"/>
    <p:sldId id="2147482793" r:id="rId11"/>
    <p:sldId id="470" r:id="rId12"/>
    <p:sldId id="2147482797" r:id="rId13"/>
    <p:sldId id="462" r:id="rId14"/>
    <p:sldId id="474" r:id="rId15"/>
    <p:sldId id="476" r:id="rId16"/>
    <p:sldId id="475" r:id="rId17"/>
    <p:sldId id="478" r:id="rId18"/>
    <p:sldId id="481" r:id="rId19"/>
    <p:sldId id="479" r:id="rId20"/>
    <p:sldId id="482" r:id="rId21"/>
    <p:sldId id="480" r:id="rId22"/>
    <p:sldId id="2147482798" r:id="rId23"/>
    <p:sldId id="464" r:id="rId24"/>
    <p:sldId id="2147482799" r:id="rId25"/>
    <p:sldId id="484" r:id="rId26"/>
    <p:sldId id="2147482800" r:id="rId27"/>
    <p:sldId id="465" r:id="rId28"/>
    <p:sldId id="2147482801" r:id="rId29"/>
    <p:sldId id="487" r:id="rId30"/>
    <p:sldId id="456" r:id="rId31"/>
    <p:sldId id="488" r:id="rId32"/>
    <p:sldId id="490" r:id="rId33"/>
    <p:sldId id="463" r:id="rId34"/>
    <p:sldId id="2147482802" r:id="rId35"/>
    <p:sldId id="491" r:id="rId36"/>
    <p:sldId id="2147482803" r:id="rId37"/>
    <p:sldId id="492" r:id="rId38"/>
    <p:sldId id="2147482804" r:id="rId39"/>
    <p:sldId id="466" r:id="rId40"/>
    <p:sldId id="457" r:id="rId41"/>
    <p:sldId id="472" r:id="rId42"/>
    <p:sldId id="2147482805" r:id="rId43"/>
    <p:sldId id="468" r:id="rId44"/>
    <p:sldId id="2147482806" r:id="rId45"/>
    <p:sldId id="496" r:id="rId46"/>
    <p:sldId id="504" r:id="rId47"/>
    <p:sldId id="497" r:id="rId48"/>
    <p:sldId id="503" r:id="rId49"/>
    <p:sldId id="502" r:id="rId50"/>
    <p:sldId id="498" r:id="rId51"/>
    <p:sldId id="499" r:id="rId52"/>
    <p:sldId id="506" r:id="rId53"/>
    <p:sldId id="505" r:id="rId54"/>
    <p:sldId id="458" r:id="rId55"/>
    <p:sldId id="509" r:id="rId56"/>
    <p:sldId id="2147482807" r:id="rId57"/>
    <p:sldId id="511" r:id="rId58"/>
    <p:sldId id="507" r:id="rId59"/>
    <p:sldId id="268" r:id="rId60"/>
    <p:sldId id="2147482794" r:id="rId61"/>
    <p:sldId id="2147482795" r:id="rId62"/>
  </p:sldIdLst>
  <p:sldSz cx="12192000" cy="6858000"/>
  <p:notesSz cx="6858000" cy="9144000"/>
  <p:embeddedFontLst>
    <p:embeddedFont>
      <p:font typeface="Open Sans" panose="020B0606030504020204" pitchFamily="34" charset="0"/>
      <p:regular r:id="rId65"/>
      <p:bold r:id="rId66"/>
      <p:italic r:id="rId67"/>
      <p:boldItalic r:id="rId68"/>
    </p:embeddedFont>
    <p:embeddedFont>
      <p:font typeface="Open Sans SemiBold" panose="020B0706030804020204" pitchFamily="34" charset="0"/>
      <p:bold r:id="rId69"/>
      <p:boldItalic r:id="rId70"/>
    </p:embeddedFont>
    <p:embeddedFont>
      <p:font typeface="Roboto" panose="02000000000000000000" pitchFamily="2" charset="0"/>
      <p:regular r:id="rId71"/>
      <p:bold r:id="rId72"/>
      <p:italic r:id="rId73"/>
      <p:boldItalic r:id="rId74"/>
    </p:embeddedFont>
    <p:embeddedFont>
      <p:font typeface="Segoe Sans Text" pitchFamily="2" charset="0"/>
      <p:regular r:id="rId75"/>
      <p:bold r:id="rId76"/>
    </p:embeddedFont>
    <p:embeddedFont>
      <p:font typeface="Segoe UI" panose="020B0502040204020203" pitchFamily="34" charset="0"/>
      <p:regular r:id="rId77"/>
      <p:bold r:id="rId78"/>
      <p:italic r:id="rId79"/>
      <p:boldItalic r:id="rId80"/>
    </p:embeddedFont>
  </p:embeddedFontLst>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Presentation" id="{6BEBC51B-B88B-4AE4-8478-0F95EE84F165}">
          <p14:sldIdLst>
            <p14:sldId id="2147480102"/>
            <p14:sldId id="2147482790"/>
            <p14:sldId id="2147482789"/>
            <p14:sldId id="2147482796"/>
            <p14:sldId id="2147482791"/>
            <p14:sldId id="471"/>
            <p14:sldId id="2147482792"/>
            <p14:sldId id="2147482793"/>
            <p14:sldId id="470"/>
            <p14:sldId id="2147482797"/>
            <p14:sldId id="462"/>
            <p14:sldId id="474"/>
            <p14:sldId id="476"/>
            <p14:sldId id="475"/>
            <p14:sldId id="478"/>
            <p14:sldId id="481"/>
            <p14:sldId id="479"/>
            <p14:sldId id="482"/>
            <p14:sldId id="480"/>
            <p14:sldId id="2147482798"/>
            <p14:sldId id="464"/>
            <p14:sldId id="2147482799"/>
            <p14:sldId id="484"/>
            <p14:sldId id="2147482800"/>
            <p14:sldId id="465"/>
            <p14:sldId id="2147482801"/>
            <p14:sldId id="487"/>
            <p14:sldId id="456"/>
            <p14:sldId id="488"/>
            <p14:sldId id="490"/>
            <p14:sldId id="463"/>
            <p14:sldId id="2147482802"/>
            <p14:sldId id="491"/>
            <p14:sldId id="2147482803"/>
            <p14:sldId id="492"/>
            <p14:sldId id="2147482804"/>
            <p14:sldId id="466"/>
            <p14:sldId id="457"/>
            <p14:sldId id="472"/>
            <p14:sldId id="2147482805"/>
            <p14:sldId id="468"/>
            <p14:sldId id="2147482806"/>
            <p14:sldId id="496"/>
            <p14:sldId id="504"/>
            <p14:sldId id="497"/>
            <p14:sldId id="503"/>
            <p14:sldId id="502"/>
            <p14:sldId id="498"/>
            <p14:sldId id="499"/>
            <p14:sldId id="506"/>
            <p14:sldId id="505"/>
            <p14:sldId id="458"/>
            <p14:sldId id="509"/>
            <p14:sldId id="2147482807"/>
            <p14:sldId id="511"/>
            <p14:sldId id="507"/>
            <p14:sldId id="268"/>
            <p14:sldId id="2147482794"/>
            <p14:sldId id="2147482795"/>
          </p14:sldIdLst>
        </p14:section>
        <p14:section name="Agenda" id="{194114FB-11A9-460A-BA65-6CA85323C1BD}">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5" name="Author" initials="A"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074F3"/>
    <a:srgbClr val="282828"/>
    <a:srgbClr val="554992"/>
    <a:srgbClr val="687EE8"/>
    <a:srgbClr val="5E32FF"/>
    <a:srgbClr val="552DE7"/>
    <a:srgbClr val="3E21A0"/>
    <a:srgbClr val="321885"/>
    <a:srgbClr val="231062"/>
    <a:srgbClr val="1F0D5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8C1FB76-F799-459A-8380-5CE0521422FA}" v="1" dt="2024-11-08T21:25:25.51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4888" autoAdjust="0"/>
    <p:restoredTop sz="94660"/>
  </p:normalViewPr>
  <p:slideViewPr>
    <p:cSldViewPr snapToGrid="0">
      <p:cViewPr varScale="1">
        <p:scale>
          <a:sx n="139" d="100"/>
          <a:sy n="139" d="100"/>
        </p:scale>
        <p:origin x="624" y="304"/>
      </p:cViewPr>
      <p:guideLst/>
    </p:cSldViewPr>
  </p:slideViewPr>
  <p:notesTextViewPr>
    <p:cViewPr>
      <p:scale>
        <a:sx n="1" d="1"/>
        <a:sy n="1" d="1"/>
      </p:scale>
      <p:origin x="0" y="0"/>
    </p:cViewPr>
  </p:notesTextViewPr>
  <p:notesViewPr>
    <p:cSldViewPr snapToGrid="0">
      <p:cViewPr varScale="1">
        <p:scale>
          <a:sx n="66" d="100"/>
          <a:sy n="66" d="100"/>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notesMaster" Target="notesMasters/notesMaster1.xml"/><Relationship Id="rId68" Type="http://schemas.openxmlformats.org/officeDocument/2006/relationships/font" Target="fonts/font4.fntdata"/><Relationship Id="rId76" Type="http://schemas.openxmlformats.org/officeDocument/2006/relationships/font" Target="fonts/font12.fntdata"/><Relationship Id="rId84" Type="http://schemas.openxmlformats.org/officeDocument/2006/relationships/theme" Target="theme/theme1.xml"/><Relationship Id="rId7" Type="http://schemas.openxmlformats.org/officeDocument/2006/relationships/slide" Target="slides/slide4.xml"/><Relationship Id="rId71" Type="http://schemas.openxmlformats.org/officeDocument/2006/relationships/font" Target="fonts/font7.fntdata"/><Relationship Id="rId2" Type="http://schemas.openxmlformats.org/officeDocument/2006/relationships/customXml" Target="../customXml/item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font" Target="fonts/font2.fntdata"/><Relationship Id="rId74" Type="http://schemas.openxmlformats.org/officeDocument/2006/relationships/font" Target="fonts/font10.fntdata"/><Relationship Id="rId79" Type="http://schemas.openxmlformats.org/officeDocument/2006/relationships/font" Target="fonts/font15.fntdata"/><Relationship Id="rId87" Type="http://schemas.microsoft.com/office/2018/10/relationships/authors" Target="authors.xml"/><Relationship Id="rId5" Type="http://schemas.openxmlformats.org/officeDocument/2006/relationships/slide" Target="slides/slide2.xml"/><Relationship Id="rId61" Type="http://schemas.openxmlformats.org/officeDocument/2006/relationships/slide" Target="slides/slide58.xml"/><Relationship Id="rId82" Type="http://schemas.openxmlformats.org/officeDocument/2006/relationships/presProps" Target="presProps.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handoutMaster" Target="handoutMasters/handoutMaster1.xml"/><Relationship Id="rId69" Type="http://schemas.openxmlformats.org/officeDocument/2006/relationships/font" Target="fonts/font5.fntdata"/><Relationship Id="rId77" Type="http://schemas.openxmlformats.org/officeDocument/2006/relationships/font" Target="fonts/font13.fntdata"/><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font" Target="fonts/font8.fntdata"/><Relationship Id="rId80" Type="http://schemas.openxmlformats.org/officeDocument/2006/relationships/font" Target="fonts/font16.fntdata"/><Relationship Id="rId85" Type="http://schemas.openxmlformats.org/officeDocument/2006/relationships/tableStyles" Target="tableStyles.xml"/><Relationship Id="rId3" Type="http://schemas.openxmlformats.org/officeDocument/2006/relationships/slideMaster" Target="slideMasters/slideMaster1.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font" Target="fonts/font3.fntdata"/><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font" Target="fonts/font6.fntdata"/><Relationship Id="rId75" Type="http://schemas.openxmlformats.org/officeDocument/2006/relationships/font" Target="fonts/font11.fntdata"/><Relationship Id="rId83"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font" Target="fonts/font1.fntdata"/><Relationship Id="rId73" Type="http://schemas.openxmlformats.org/officeDocument/2006/relationships/font" Target="fonts/font9.fntdata"/><Relationship Id="rId78" Type="http://schemas.openxmlformats.org/officeDocument/2006/relationships/font" Target="fonts/font14.fntdata"/><Relationship Id="rId81" Type="http://schemas.openxmlformats.org/officeDocument/2006/relationships/commentAuthors" Target="commentAuthors.xml"/><Relationship Id="rId86" Type="http://schemas.microsoft.com/office/2015/10/relationships/revisionInfo" Target="revisionInfo.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C00C7BC-2E30-4412-BF2D-7343429B263F}" type="doc">
      <dgm:prSet loTypeId="urn:microsoft.com/office/officeart/2005/8/layout/hProcess9" loCatId="process" qsTypeId="urn:microsoft.com/office/officeart/2005/8/quickstyle/simple1" qsCatId="simple" csTypeId="urn:microsoft.com/office/officeart/2005/8/colors/accent1_2" csCatId="accent1" phldr="1"/>
      <dgm:spPr/>
    </dgm:pt>
    <dgm:pt modelId="{4B0CA66A-DFCF-4C98-ACF8-F669AE31A0E3}">
      <dgm:prSet phldrT="[Text]"/>
      <dgm:spPr/>
      <dgm:t>
        <a:bodyPr/>
        <a:lstStyle/>
        <a:p>
          <a:r>
            <a:rPr lang="en-US" dirty="0"/>
            <a:t>Create parquet file from the data</a:t>
          </a:r>
        </a:p>
      </dgm:t>
    </dgm:pt>
    <dgm:pt modelId="{16AD5E68-5F7F-4D00-B93A-DB72DA16AAE0}" type="parTrans" cxnId="{4F891FD6-9E33-4188-AD75-9B51E42DD6FD}">
      <dgm:prSet/>
      <dgm:spPr/>
      <dgm:t>
        <a:bodyPr/>
        <a:lstStyle/>
        <a:p>
          <a:endParaRPr lang="en-US"/>
        </a:p>
      </dgm:t>
    </dgm:pt>
    <dgm:pt modelId="{8B9C6FCB-776B-4737-B164-371A363FDB07}" type="sibTrans" cxnId="{4F891FD6-9E33-4188-AD75-9B51E42DD6FD}">
      <dgm:prSet/>
      <dgm:spPr/>
      <dgm:t>
        <a:bodyPr/>
        <a:lstStyle/>
        <a:p>
          <a:endParaRPr lang="en-US"/>
        </a:p>
      </dgm:t>
    </dgm:pt>
    <dgm:pt modelId="{D2F5D9E4-EEB8-4388-BDBC-24ADD51A577D}">
      <dgm:prSet phldrT="[Text]"/>
      <dgm:spPr/>
      <dgm:t>
        <a:bodyPr/>
        <a:lstStyle/>
        <a:p>
          <a:r>
            <a:rPr lang="en-US" dirty="0"/>
            <a:t>Import parquet file in Azure storage</a:t>
          </a:r>
        </a:p>
      </dgm:t>
    </dgm:pt>
    <dgm:pt modelId="{E3A77D25-DB45-453E-9DAE-9B7DE36E6185}" type="parTrans" cxnId="{C19E5472-05FB-418F-922D-5D3859E88205}">
      <dgm:prSet/>
      <dgm:spPr/>
      <dgm:t>
        <a:bodyPr/>
        <a:lstStyle/>
        <a:p>
          <a:endParaRPr lang="en-US"/>
        </a:p>
      </dgm:t>
    </dgm:pt>
    <dgm:pt modelId="{8BABF586-846F-44C7-88CE-D9404C7FE45A}" type="sibTrans" cxnId="{C19E5472-05FB-418F-922D-5D3859E88205}">
      <dgm:prSet/>
      <dgm:spPr/>
      <dgm:t>
        <a:bodyPr/>
        <a:lstStyle/>
        <a:p>
          <a:endParaRPr lang="en-US"/>
        </a:p>
      </dgm:t>
    </dgm:pt>
    <dgm:pt modelId="{46A1FE42-5649-40C8-B24C-33DE44B665F2}">
      <dgm:prSet phldrT="[Text]"/>
      <dgm:spPr/>
      <dgm:t>
        <a:bodyPr/>
        <a:lstStyle/>
        <a:p>
          <a:r>
            <a:rPr lang="en-US" dirty="0"/>
            <a:t>Use COPY INTO to import the parquet file into Fabric</a:t>
          </a:r>
        </a:p>
      </dgm:t>
    </dgm:pt>
    <dgm:pt modelId="{78211D28-F3A1-4E09-B805-4AF95B027A12}" type="parTrans" cxnId="{AB080F55-6A62-495C-B154-5E091959419A}">
      <dgm:prSet/>
      <dgm:spPr/>
      <dgm:t>
        <a:bodyPr/>
        <a:lstStyle/>
        <a:p>
          <a:endParaRPr lang="en-US"/>
        </a:p>
      </dgm:t>
    </dgm:pt>
    <dgm:pt modelId="{DF74102A-58FF-4EBE-BF83-6BAB7A2433CC}" type="sibTrans" cxnId="{AB080F55-6A62-495C-B154-5E091959419A}">
      <dgm:prSet/>
      <dgm:spPr/>
      <dgm:t>
        <a:bodyPr/>
        <a:lstStyle/>
        <a:p>
          <a:endParaRPr lang="en-US"/>
        </a:p>
      </dgm:t>
    </dgm:pt>
    <dgm:pt modelId="{66C21A92-1C73-4565-8A3F-B94D26539BDE}" type="pres">
      <dgm:prSet presAssocID="{BC00C7BC-2E30-4412-BF2D-7343429B263F}" presName="CompostProcess" presStyleCnt="0">
        <dgm:presLayoutVars>
          <dgm:dir/>
          <dgm:resizeHandles val="exact"/>
        </dgm:presLayoutVars>
      </dgm:prSet>
      <dgm:spPr/>
    </dgm:pt>
    <dgm:pt modelId="{99987962-2A42-4B66-9B85-C16AAC87908E}" type="pres">
      <dgm:prSet presAssocID="{BC00C7BC-2E30-4412-BF2D-7343429B263F}" presName="arrow" presStyleLbl="bgShp" presStyleIdx="0" presStyleCnt="1" custLinFactNeighborX="-3536" custLinFactNeighborY="16832"/>
      <dgm:spPr/>
    </dgm:pt>
    <dgm:pt modelId="{B44BA887-7C90-48A1-BA7D-695E7D03BFBA}" type="pres">
      <dgm:prSet presAssocID="{BC00C7BC-2E30-4412-BF2D-7343429B263F}" presName="linearProcess" presStyleCnt="0"/>
      <dgm:spPr/>
    </dgm:pt>
    <dgm:pt modelId="{5A048B45-D66B-4BEB-9DE5-1115CA65225A}" type="pres">
      <dgm:prSet presAssocID="{4B0CA66A-DFCF-4C98-ACF8-F669AE31A0E3}" presName="textNode" presStyleLbl="node1" presStyleIdx="0" presStyleCnt="3">
        <dgm:presLayoutVars>
          <dgm:bulletEnabled val="1"/>
        </dgm:presLayoutVars>
      </dgm:prSet>
      <dgm:spPr/>
    </dgm:pt>
    <dgm:pt modelId="{498EC0D1-4B29-418D-9806-C15C93EBD262}" type="pres">
      <dgm:prSet presAssocID="{8B9C6FCB-776B-4737-B164-371A363FDB07}" presName="sibTrans" presStyleCnt="0"/>
      <dgm:spPr/>
    </dgm:pt>
    <dgm:pt modelId="{299282EE-1510-473C-9192-C7CCBA9F35BF}" type="pres">
      <dgm:prSet presAssocID="{D2F5D9E4-EEB8-4388-BDBC-24ADD51A577D}" presName="textNode" presStyleLbl="node1" presStyleIdx="1" presStyleCnt="3">
        <dgm:presLayoutVars>
          <dgm:bulletEnabled val="1"/>
        </dgm:presLayoutVars>
      </dgm:prSet>
      <dgm:spPr/>
    </dgm:pt>
    <dgm:pt modelId="{CB5179D1-77CA-4FEA-A0A9-0EEB90369AA7}" type="pres">
      <dgm:prSet presAssocID="{8BABF586-846F-44C7-88CE-D9404C7FE45A}" presName="sibTrans" presStyleCnt="0"/>
      <dgm:spPr/>
    </dgm:pt>
    <dgm:pt modelId="{AF346F0F-27AB-4BE2-B884-FD924E223ABD}" type="pres">
      <dgm:prSet presAssocID="{46A1FE42-5649-40C8-B24C-33DE44B665F2}" presName="textNode" presStyleLbl="node1" presStyleIdx="2" presStyleCnt="3">
        <dgm:presLayoutVars>
          <dgm:bulletEnabled val="1"/>
        </dgm:presLayoutVars>
      </dgm:prSet>
      <dgm:spPr/>
    </dgm:pt>
  </dgm:ptLst>
  <dgm:cxnLst>
    <dgm:cxn modelId="{90E6441C-B88E-409C-B99F-750F6A197636}" type="presOf" srcId="{4B0CA66A-DFCF-4C98-ACF8-F669AE31A0E3}" destId="{5A048B45-D66B-4BEB-9DE5-1115CA65225A}" srcOrd="0" destOrd="0" presId="urn:microsoft.com/office/officeart/2005/8/layout/hProcess9"/>
    <dgm:cxn modelId="{67EAF02F-41DE-4557-9E10-241248592C7F}" type="presOf" srcId="{D2F5D9E4-EEB8-4388-BDBC-24ADD51A577D}" destId="{299282EE-1510-473C-9192-C7CCBA9F35BF}" srcOrd="0" destOrd="0" presId="urn:microsoft.com/office/officeart/2005/8/layout/hProcess9"/>
    <dgm:cxn modelId="{6CC1B66F-288D-4B2F-A9EB-614E31AB22D9}" type="presOf" srcId="{46A1FE42-5649-40C8-B24C-33DE44B665F2}" destId="{AF346F0F-27AB-4BE2-B884-FD924E223ABD}" srcOrd="0" destOrd="0" presId="urn:microsoft.com/office/officeart/2005/8/layout/hProcess9"/>
    <dgm:cxn modelId="{C19E5472-05FB-418F-922D-5D3859E88205}" srcId="{BC00C7BC-2E30-4412-BF2D-7343429B263F}" destId="{D2F5D9E4-EEB8-4388-BDBC-24ADD51A577D}" srcOrd="1" destOrd="0" parTransId="{E3A77D25-DB45-453E-9DAE-9B7DE36E6185}" sibTransId="{8BABF586-846F-44C7-88CE-D9404C7FE45A}"/>
    <dgm:cxn modelId="{AB080F55-6A62-495C-B154-5E091959419A}" srcId="{BC00C7BC-2E30-4412-BF2D-7343429B263F}" destId="{46A1FE42-5649-40C8-B24C-33DE44B665F2}" srcOrd="2" destOrd="0" parTransId="{78211D28-F3A1-4E09-B805-4AF95B027A12}" sibTransId="{DF74102A-58FF-4EBE-BF83-6BAB7A2433CC}"/>
    <dgm:cxn modelId="{FAB791CF-6AD0-44AE-8979-59FB601920A8}" type="presOf" srcId="{BC00C7BC-2E30-4412-BF2D-7343429B263F}" destId="{66C21A92-1C73-4565-8A3F-B94D26539BDE}" srcOrd="0" destOrd="0" presId="urn:microsoft.com/office/officeart/2005/8/layout/hProcess9"/>
    <dgm:cxn modelId="{4F891FD6-9E33-4188-AD75-9B51E42DD6FD}" srcId="{BC00C7BC-2E30-4412-BF2D-7343429B263F}" destId="{4B0CA66A-DFCF-4C98-ACF8-F669AE31A0E3}" srcOrd="0" destOrd="0" parTransId="{16AD5E68-5F7F-4D00-B93A-DB72DA16AAE0}" sibTransId="{8B9C6FCB-776B-4737-B164-371A363FDB07}"/>
    <dgm:cxn modelId="{87248A21-D182-4AFA-BE4C-E37A6B3F1570}" type="presParOf" srcId="{66C21A92-1C73-4565-8A3F-B94D26539BDE}" destId="{99987962-2A42-4B66-9B85-C16AAC87908E}" srcOrd="0" destOrd="0" presId="urn:microsoft.com/office/officeart/2005/8/layout/hProcess9"/>
    <dgm:cxn modelId="{9F79E3BB-6CB6-4861-9FBF-03E3089192F9}" type="presParOf" srcId="{66C21A92-1C73-4565-8A3F-B94D26539BDE}" destId="{B44BA887-7C90-48A1-BA7D-695E7D03BFBA}" srcOrd="1" destOrd="0" presId="urn:microsoft.com/office/officeart/2005/8/layout/hProcess9"/>
    <dgm:cxn modelId="{BE853FB0-D70F-483B-8F79-5DA376AD04D4}" type="presParOf" srcId="{B44BA887-7C90-48A1-BA7D-695E7D03BFBA}" destId="{5A048B45-D66B-4BEB-9DE5-1115CA65225A}" srcOrd="0" destOrd="0" presId="urn:microsoft.com/office/officeart/2005/8/layout/hProcess9"/>
    <dgm:cxn modelId="{DC7085A8-4A77-4F87-9FEC-BFC44A4856E6}" type="presParOf" srcId="{B44BA887-7C90-48A1-BA7D-695E7D03BFBA}" destId="{498EC0D1-4B29-418D-9806-C15C93EBD262}" srcOrd="1" destOrd="0" presId="urn:microsoft.com/office/officeart/2005/8/layout/hProcess9"/>
    <dgm:cxn modelId="{8E934740-830F-4A9A-9911-0D723E338034}" type="presParOf" srcId="{B44BA887-7C90-48A1-BA7D-695E7D03BFBA}" destId="{299282EE-1510-473C-9192-C7CCBA9F35BF}" srcOrd="2" destOrd="0" presId="urn:microsoft.com/office/officeart/2005/8/layout/hProcess9"/>
    <dgm:cxn modelId="{C215D47F-BF59-408B-AB4B-5377A70CEEFB}" type="presParOf" srcId="{B44BA887-7C90-48A1-BA7D-695E7D03BFBA}" destId="{CB5179D1-77CA-4FEA-A0A9-0EEB90369AA7}" srcOrd="3" destOrd="0" presId="urn:microsoft.com/office/officeart/2005/8/layout/hProcess9"/>
    <dgm:cxn modelId="{8EE39F0D-52E5-4678-9AC2-FE04529EC3DF}" type="presParOf" srcId="{B44BA887-7C90-48A1-BA7D-695E7D03BFBA}" destId="{AF346F0F-27AB-4BE2-B884-FD924E223ABD}" srcOrd="4"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C00C7BC-2E30-4412-BF2D-7343429B263F}" type="doc">
      <dgm:prSet loTypeId="urn:microsoft.com/office/officeart/2005/8/layout/hProcess9" loCatId="process" qsTypeId="urn:microsoft.com/office/officeart/2005/8/quickstyle/simple1" qsCatId="simple" csTypeId="urn:microsoft.com/office/officeart/2005/8/colors/accent1_2" csCatId="accent1" phldr="1"/>
      <dgm:spPr/>
    </dgm:pt>
    <dgm:pt modelId="{4B0CA66A-DFCF-4C98-ACF8-F669AE31A0E3}">
      <dgm:prSet phldrT="[Text]"/>
      <dgm:spPr/>
      <dgm:t>
        <a:bodyPr/>
        <a:lstStyle/>
        <a:p>
          <a:r>
            <a:rPr lang="en-US" dirty="0"/>
            <a:t>Create parquet file from the data</a:t>
          </a:r>
        </a:p>
      </dgm:t>
    </dgm:pt>
    <dgm:pt modelId="{16AD5E68-5F7F-4D00-B93A-DB72DA16AAE0}" type="parTrans" cxnId="{4F891FD6-9E33-4188-AD75-9B51E42DD6FD}">
      <dgm:prSet/>
      <dgm:spPr/>
      <dgm:t>
        <a:bodyPr/>
        <a:lstStyle/>
        <a:p>
          <a:endParaRPr lang="en-US"/>
        </a:p>
      </dgm:t>
    </dgm:pt>
    <dgm:pt modelId="{8B9C6FCB-776B-4737-B164-371A363FDB07}" type="sibTrans" cxnId="{4F891FD6-9E33-4188-AD75-9B51E42DD6FD}">
      <dgm:prSet/>
      <dgm:spPr/>
      <dgm:t>
        <a:bodyPr/>
        <a:lstStyle/>
        <a:p>
          <a:endParaRPr lang="en-US"/>
        </a:p>
      </dgm:t>
    </dgm:pt>
    <dgm:pt modelId="{D2F5D9E4-EEB8-4388-BDBC-24ADD51A577D}">
      <dgm:prSet phldrT="[Text]"/>
      <dgm:spPr/>
      <dgm:t>
        <a:bodyPr/>
        <a:lstStyle/>
        <a:p>
          <a:r>
            <a:rPr lang="en-US" dirty="0"/>
            <a:t>Import parquet file in Azure storage</a:t>
          </a:r>
        </a:p>
      </dgm:t>
    </dgm:pt>
    <dgm:pt modelId="{E3A77D25-DB45-453E-9DAE-9B7DE36E6185}" type="parTrans" cxnId="{C19E5472-05FB-418F-922D-5D3859E88205}">
      <dgm:prSet/>
      <dgm:spPr/>
      <dgm:t>
        <a:bodyPr/>
        <a:lstStyle/>
        <a:p>
          <a:endParaRPr lang="en-US"/>
        </a:p>
      </dgm:t>
    </dgm:pt>
    <dgm:pt modelId="{8BABF586-846F-44C7-88CE-D9404C7FE45A}" type="sibTrans" cxnId="{C19E5472-05FB-418F-922D-5D3859E88205}">
      <dgm:prSet/>
      <dgm:spPr/>
      <dgm:t>
        <a:bodyPr/>
        <a:lstStyle/>
        <a:p>
          <a:endParaRPr lang="en-US"/>
        </a:p>
      </dgm:t>
    </dgm:pt>
    <dgm:pt modelId="{46A1FE42-5649-40C8-B24C-33DE44B665F2}">
      <dgm:prSet phldrT="[Text]"/>
      <dgm:spPr/>
      <dgm:t>
        <a:bodyPr/>
        <a:lstStyle/>
        <a:p>
          <a:r>
            <a:rPr lang="en-US" dirty="0"/>
            <a:t>Use COPY INTO to import the parquet file into Fabric</a:t>
          </a:r>
        </a:p>
      </dgm:t>
    </dgm:pt>
    <dgm:pt modelId="{78211D28-F3A1-4E09-B805-4AF95B027A12}" type="parTrans" cxnId="{AB080F55-6A62-495C-B154-5E091959419A}">
      <dgm:prSet/>
      <dgm:spPr/>
      <dgm:t>
        <a:bodyPr/>
        <a:lstStyle/>
        <a:p>
          <a:endParaRPr lang="en-US"/>
        </a:p>
      </dgm:t>
    </dgm:pt>
    <dgm:pt modelId="{DF74102A-58FF-4EBE-BF83-6BAB7A2433CC}" type="sibTrans" cxnId="{AB080F55-6A62-495C-B154-5E091959419A}">
      <dgm:prSet/>
      <dgm:spPr/>
      <dgm:t>
        <a:bodyPr/>
        <a:lstStyle/>
        <a:p>
          <a:endParaRPr lang="en-US"/>
        </a:p>
      </dgm:t>
    </dgm:pt>
    <dgm:pt modelId="{A2751235-3040-4D9C-ACB3-1BE51952D299}">
      <dgm:prSet phldrT="[Text]"/>
      <dgm:spPr/>
      <dgm:t>
        <a:bodyPr/>
        <a:lstStyle/>
        <a:p>
          <a:r>
            <a:rPr lang="en-US" dirty="0"/>
            <a:t>Delete rows that have been removed or updated</a:t>
          </a:r>
        </a:p>
      </dgm:t>
    </dgm:pt>
    <dgm:pt modelId="{CD06C770-F14B-43BD-8543-97B19116C6CB}" type="parTrans" cxnId="{50CF6C0B-57AE-4D87-A436-191477604931}">
      <dgm:prSet/>
      <dgm:spPr/>
      <dgm:t>
        <a:bodyPr/>
        <a:lstStyle/>
        <a:p>
          <a:endParaRPr lang="en-US"/>
        </a:p>
      </dgm:t>
    </dgm:pt>
    <dgm:pt modelId="{2F2E083D-D972-4B0F-A200-FD1A152622C4}" type="sibTrans" cxnId="{50CF6C0B-57AE-4D87-A436-191477604931}">
      <dgm:prSet/>
      <dgm:spPr/>
      <dgm:t>
        <a:bodyPr/>
        <a:lstStyle/>
        <a:p>
          <a:endParaRPr lang="en-US"/>
        </a:p>
      </dgm:t>
    </dgm:pt>
    <dgm:pt modelId="{7D91C766-3D95-48C1-8BE7-6D7B3F365C8F}">
      <dgm:prSet phldrT="[Text]"/>
      <dgm:spPr/>
      <dgm:t>
        <a:bodyPr/>
        <a:lstStyle/>
        <a:p>
          <a:r>
            <a:rPr lang="en-US" dirty="0"/>
            <a:t>Add new rows</a:t>
          </a:r>
        </a:p>
      </dgm:t>
    </dgm:pt>
    <dgm:pt modelId="{F1C1FAF3-AB6E-40B0-A411-76A3774C2F6C}" type="parTrans" cxnId="{87E73C9F-A0EA-4FE4-92E8-3ACE9F1F4F97}">
      <dgm:prSet/>
      <dgm:spPr/>
      <dgm:t>
        <a:bodyPr/>
        <a:lstStyle/>
        <a:p>
          <a:endParaRPr lang="en-US"/>
        </a:p>
      </dgm:t>
    </dgm:pt>
    <dgm:pt modelId="{D42CA710-C048-432F-B872-63A07F29596D}" type="sibTrans" cxnId="{87E73C9F-A0EA-4FE4-92E8-3ACE9F1F4F97}">
      <dgm:prSet/>
      <dgm:spPr/>
      <dgm:t>
        <a:bodyPr/>
        <a:lstStyle/>
        <a:p>
          <a:endParaRPr lang="en-US"/>
        </a:p>
      </dgm:t>
    </dgm:pt>
    <dgm:pt modelId="{4EAA477E-4BC7-4778-903B-0D5DBDDEE13F}">
      <dgm:prSet phldrT="[Text]"/>
      <dgm:spPr/>
      <dgm:t>
        <a:bodyPr/>
        <a:lstStyle/>
        <a:p>
          <a:r>
            <a:rPr lang="en-US" dirty="0"/>
            <a:t>Add updated rows</a:t>
          </a:r>
        </a:p>
      </dgm:t>
    </dgm:pt>
    <dgm:pt modelId="{CFFC2DAC-4522-48A2-99A3-BCD74E84140F}" type="parTrans" cxnId="{2DCC58C9-A418-4C51-A1A8-AA7C97BFE4A4}">
      <dgm:prSet/>
      <dgm:spPr/>
      <dgm:t>
        <a:bodyPr/>
        <a:lstStyle/>
        <a:p>
          <a:endParaRPr lang="en-US"/>
        </a:p>
      </dgm:t>
    </dgm:pt>
    <dgm:pt modelId="{5FED1193-DF3C-4931-B5BD-610A86A3DC6A}" type="sibTrans" cxnId="{2DCC58C9-A418-4C51-A1A8-AA7C97BFE4A4}">
      <dgm:prSet/>
      <dgm:spPr/>
      <dgm:t>
        <a:bodyPr/>
        <a:lstStyle/>
        <a:p>
          <a:endParaRPr lang="en-US"/>
        </a:p>
      </dgm:t>
    </dgm:pt>
    <dgm:pt modelId="{66C21A92-1C73-4565-8A3F-B94D26539BDE}" type="pres">
      <dgm:prSet presAssocID="{BC00C7BC-2E30-4412-BF2D-7343429B263F}" presName="CompostProcess" presStyleCnt="0">
        <dgm:presLayoutVars>
          <dgm:dir/>
          <dgm:resizeHandles val="exact"/>
        </dgm:presLayoutVars>
      </dgm:prSet>
      <dgm:spPr/>
    </dgm:pt>
    <dgm:pt modelId="{99987962-2A42-4B66-9B85-C16AAC87908E}" type="pres">
      <dgm:prSet presAssocID="{BC00C7BC-2E30-4412-BF2D-7343429B263F}" presName="arrow" presStyleLbl="bgShp" presStyleIdx="0" presStyleCnt="1" custLinFactNeighborX="-3536" custLinFactNeighborY="16832"/>
      <dgm:spPr/>
    </dgm:pt>
    <dgm:pt modelId="{B44BA887-7C90-48A1-BA7D-695E7D03BFBA}" type="pres">
      <dgm:prSet presAssocID="{BC00C7BC-2E30-4412-BF2D-7343429B263F}" presName="linearProcess" presStyleCnt="0"/>
      <dgm:spPr/>
    </dgm:pt>
    <dgm:pt modelId="{5C4341AC-BF81-4E0F-BBED-F3AD4F461357}" type="pres">
      <dgm:prSet presAssocID="{A2751235-3040-4D9C-ACB3-1BE51952D299}" presName="textNode" presStyleLbl="node1" presStyleIdx="0" presStyleCnt="4">
        <dgm:presLayoutVars>
          <dgm:bulletEnabled val="1"/>
        </dgm:presLayoutVars>
      </dgm:prSet>
      <dgm:spPr/>
    </dgm:pt>
    <dgm:pt modelId="{FDD25B3B-A04F-444C-87B6-C9B5AD42B1A1}" type="pres">
      <dgm:prSet presAssocID="{2F2E083D-D972-4B0F-A200-FD1A152622C4}" presName="sibTrans" presStyleCnt="0"/>
      <dgm:spPr/>
    </dgm:pt>
    <dgm:pt modelId="{5A048B45-D66B-4BEB-9DE5-1115CA65225A}" type="pres">
      <dgm:prSet presAssocID="{4B0CA66A-DFCF-4C98-ACF8-F669AE31A0E3}" presName="textNode" presStyleLbl="node1" presStyleIdx="1" presStyleCnt="4">
        <dgm:presLayoutVars>
          <dgm:bulletEnabled val="1"/>
        </dgm:presLayoutVars>
      </dgm:prSet>
      <dgm:spPr/>
    </dgm:pt>
    <dgm:pt modelId="{498EC0D1-4B29-418D-9806-C15C93EBD262}" type="pres">
      <dgm:prSet presAssocID="{8B9C6FCB-776B-4737-B164-371A363FDB07}" presName="sibTrans" presStyleCnt="0"/>
      <dgm:spPr/>
    </dgm:pt>
    <dgm:pt modelId="{78FFBA48-9BAF-4974-9CEA-3D30F200294F}" type="pres">
      <dgm:prSet presAssocID="{D2F5D9E4-EEB8-4388-BDBC-24ADD51A577D}" presName="textNode" presStyleLbl="node1" presStyleIdx="2" presStyleCnt="4">
        <dgm:presLayoutVars>
          <dgm:bulletEnabled val="1"/>
        </dgm:presLayoutVars>
      </dgm:prSet>
      <dgm:spPr/>
    </dgm:pt>
    <dgm:pt modelId="{08A24B0C-0CB3-4DEE-97EE-03A96BF893DA}" type="pres">
      <dgm:prSet presAssocID="{8BABF586-846F-44C7-88CE-D9404C7FE45A}" presName="sibTrans" presStyleCnt="0"/>
      <dgm:spPr/>
    </dgm:pt>
    <dgm:pt modelId="{AF346F0F-27AB-4BE2-B884-FD924E223ABD}" type="pres">
      <dgm:prSet presAssocID="{46A1FE42-5649-40C8-B24C-33DE44B665F2}" presName="textNode" presStyleLbl="node1" presStyleIdx="3" presStyleCnt="4">
        <dgm:presLayoutVars>
          <dgm:bulletEnabled val="1"/>
        </dgm:presLayoutVars>
      </dgm:prSet>
      <dgm:spPr/>
    </dgm:pt>
  </dgm:ptLst>
  <dgm:cxnLst>
    <dgm:cxn modelId="{50CF6C0B-57AE-4D87-A436-191477604931}" srcId="{BC00C7BC-2E30-4412-BF2D-7343429B263F}" destId="{A2751235-3040-4D9C-ACB3-1BE51952D299}" srcOrd="0" destOrd="0" parTransId="{CD06C770-F14B-43BD-8543-97B19116C6CB}" sibTransId="{2F2E083D-D972-4B0F-A200-FD1A152622C4}"/>
    <dgm:cxn modelId="{BC85B92E-2D81-461A-B53E-4E891F502DDA}" type="presOf" srcId="{D2F5D9E4-EEB8-4388-BDBC-24ADD51A577D}" destId="{78FFBA48-9BAF-4974-9CEA-3D30F200294F}" srcOrd="0" destOrd="0" presId="urn:microsoft.com/office/officeart/2005/8/layout/hProcess9"/>
    <dgm:cxn modelId="{A402A03B-08E5-4E9F-A9AF-7C5608BDB99E}" type="presOf" srcId="{4B0CA66A-DFCF-4C98-ACF8-F669AE31A0E3}" destId="{5A048B45-D66B-4BEB-9DE5-1115CA65225A}" srcOrd="0" destOrd="0" presId="urn:microsoft.com/office/officeart/2005/8/layout/hProcess9"/>
    <dgm:cxn modelId="{A8CC5764-5643-4FE9-A1B2-5191C364F6A1}" type="presOf" srcId="{7D91C766-3D95-48C1-8BE7-6D7B3F365C8F}" destId="{5A048B45-D66B-4BEB-9DE5-1115CA65225A}" srcOrd="0" destOrd="1" presId="urn:microsoft.com/office/officeart/2005/8/layout/hProcess9"/>
    <dgm:cxn modelId="{C19E5472-05FB-418F-922D-5D3859E88205}" srcId="{BC00C7BC-2E30-4412-BF2D-7343429B263F}" destId="{D2F5D9E4-EEB8-4388-BDBC-24ADD51A577D}" srcOrd="2" destOrd="0" parTransId="{E3A77D25-DB45-453E-9DAE-9B7DE36E6185}" sibTransId="{8BABF586-846F-44C7-88CE-D9404C7FE45A}"/>
    <dgm:cxn modelId="{AB080F55-6A62-495C-B154-5E091959419A}" srcId="{BC00C7BC-2E30-4412-BF2D-7343429B263F}" destId="{46A1FE42-5649-40C8-B24C-33DE44B665F2}" srcOrd="3" destOrd="0" parTransId="{78211D28-F3A1-4E09-B805-4AF95B027A12}" sibTransId="{DF74102A-58FF-4EBE-BF83-6BAB7A2433CC}"/>
    <dgm:cxn modelId="{E15E867D-C171-4434-9CCC-6FAD2FC443BD}" type="presOf" srcId="{4EAA477E-4BC7-4778-903B-0D5DBDDEE13F}" destId="{5A048B45-D66B-4BEB-9DE5-1115CA65225A}" srcOrd="0" destOrd="2" presId="urn:microsoft.com/office/officeart/2005/8/layout/hProcess9"/>
    <dgm:cxn modelId="{662B7C97-EE48-466F-931E-BF170436BB91}" type="presOf" srcId="{46A1FE42-5649-40C8-B24C-33DE44B665F2}" destId="{AF346F0F-27AB-4BE2-B884-FD924E223ABD}" srcOrd="0" destOrd="0" presId="urn:microsoft.com/office/officeart/2005/8/layout/hProcess9"/>
    <dgm:cxn modelId="{6C9B9D9D-BE63-4C78-A18E-26D5A92F94F6}" type="presOf" srcId="{A2751235-3040-4D9C-ACB3-1BE51952D299}" destId="{5C4341AC-BF81-4E0F-BBED-F3AD4F461357}" srcOrd="0" destOrd="0" presId="urn:microsoft.com/office/officeart/2005/8/layout/hProcess9"/>
    <dgm:cxn modelId="{87E73C9F-A0EA-4FE4-92E8-3ACE9F1F4F97}" srcId="{4B0CA66A-DFCF-4C98-ACF8-F669AE31A0E3}" destId="{7D91C766-3D95-48C1-8BE7-6D7B3F365C8F}" srcOrd="0" destOrd="0" parTransId="{F1C1FAF3-AB6E-40B0-A411-76A3774C2F6C}" sibTransId="{D42CA710-C048-432F-B872-63A07F29596D}"/>
    <dgm:cxn modelId="{2DCC58C9-A418-4C51-A1A8-AA7C97BFE4A4}" srcId="{4B0CA66A-DFCF-4C98-ACF8-F669AE31A0E3}" destId="{4EAA477E-4BC7-4778-903B-0D5DBDDEE13F}" srcOrd="1" destOrd="0" parTransId="{CFFC2DAC-4522-48A2-99A3-BCD74E84140F}" sibTransId="{5FED1193-DF3C-4931-B5BD-610A86A3DC6A}"/>
    <dgm:cxn modelId="{FAB791CF-6AD0-44AE-8979-59FB601920A8}" type="presOf" srcId="{BC00C7BC-2E30-4412-BF2D-7343429B263F}" destId="{66C21A92-1C73-4565-8A3F-B94D26539BDE}" srcOrd="0" destOrd="0" presId="urn:microsoft.com/office/officeart/2005/8/layout/hProcess9"/>
    <dgm:cxn modelId="{4F891FD6-9E33-4188-AD75-9B51E42DD6FD}" srcId="{BC00C7BC-2E30-4412-BF2D-7343429B263F}" destId="{4B0CA66A-DFCF-4C98-ACF8-F669AE31A0E3}" srcOrd="1" destOrd="0" parTransId="{16AD5E68-5F7F-4D00-B93A-DB72DA16AAE0}" sibTransId="{8B9C6FCB-776B-4737-B164-371A363FDB07}"/>
    <dgm:cxn modelId="{FA395771-CA33-4A61-880B-028FB8BEE985}" type="presParOf" srcId="{66C21A92-1C73-4565-8A3F-B94D26539BDE}" destId="{99987962-2A42-4B66-9B85-C16AAC87908E}" srcOrd="0" destOrd="0" presId="urn:microsoft.com/office/officeart/2005/8/layout/hProcess9"/>
    <dgm:cxn modelId="{E65A502F-A121-49CF-B127-1FD18613C8B1}" type="presParOf" srcId="{66C21A92-1C73-4565-8A3F-B94D26539BDE}" destId="{B44BA887-7C90-48A1-BA7D-695E7D03BFBA}" srcOrd="1" destOrd="0" presId="urn:microsoft.com/office/officeart/2005/8/layout/hProcess9"/>
    <dgm:cxn modelId="{394AA489-8026-43D0-BC9A-9656AA886432}" type="presParOf" srcId="{B44BA887-7C90-48A1-BA7D-695E7D03BFBA}" destId="{5C4341AC-BF81-4E0F-BBED-F3AD4F461357}" srcOrd="0" destOrd="0" presId="urn:microsoft.com/office/officeart/2005/8/layout/hProcess9"/>
    <dgm:cxn modelId="{1A066FEB-50D3-4D79-8A64-E2F4C83BBCE0}" type="presParOf" srcId="{B44BA887-7C90-48A1-BA7D-695E7D03BFBA}" destId="{FDD25B3B-A04F-444C-87B6-C9B5AD42B1A1}" srcOrd="1" destOrd="0" presId="urn:microsoft.com/office/officeart/2005/8/layout/hProcess9"/>
    <dgm:cxn modelId="{D457609E-D509-411A-ACCC-1086DA9F3CC7}" type="presParOf" srcId="{B44BA887-7C90-48A1-BA7D-695E7D03BFBA}" destId="{5A048B45-D66B-4BEB-9DE5-1115CA65225A}" srcOrd="2" destOrd="0" presId="urn:microsoft.com/office/officeart/2005/8/layout/hProcess9"/>
    <dgm:cxn modelId="{A6078F60-5EC5-4746-83C7-8CB63A593010}" type="presParOf" srcId="{B44BA887-7C90-48A1-BA7D-695E7D03BFBA}" destId="{498EC0D1-4B29-418D-9806-C15C93EBD262}" srcOrd="3" destOrd="0" presId="urn:microsoft.com/office/officeart/2005/8/layout/hProcess9"/>
    <dgm:cxn modelId="{CDBBBDBB-A05A-4AC6-9E2C-6B2A083BCFDC}" type="presParOf" srcId="{B44BA887-7C90-48A1-BA7D-695E7D03BFBA}" destId="{78FFBA48-9BAF-4974-9CEA-3D30F200294F}" srcOrd="4" destOrd="0" presId="urn:microsoft.com/office/officeart/2005/8/layout/hProcess9"/>
    <dgm:cxn modelId="{8868BC04-9E75-43CE-9E42-C06523D6015C}" type="presParOf" srcId="{B44BA887-7C90-48A1-BA7D-695E7D03BFBA}" destId="{08A24B0C-0CB3-4DEE-97EE-03A96BF893DA}" srcOrd="5" destOrd="0" presId="urn:microsoft.com/office/officeart/2005/8/layout/hProcess9"/>
    <dgm:cxn modelId="{282767BB-838A-4EE9-A7E2-745F509D895D}" type="presParOf" srcId="{B44BA887-7C90-48A1-BA7D-695E7D03BFBA}" destId="{AF346F0F-27AB-4BE2-B884-FD924E223ABD}" srcOrd="6"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987962-2A42-4B66-9B85-C16AAC87908E}">
      <dsp:nvSpPr>
        <dsp:cNvPr id="0" name=""/>
        <dsp:cNvSpPr/>
      </dsp:nvSpPr>
      <dsp:spPr>
        <a:xfrm>
          <a:off x="406401" y="0"/>
          <a:ext cx="7686040" cy="3420533"/>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A048B45-D66B-4BEB-9DE5-1115CA65225A}">
      <dsp:nvSpPr>
        <dsp:cNvPr id="0" name=""/>
        <dsp:cNvSpPr/>
      </dsp:nvSpPr>
      <dsp:spPr>
        <a:xfrm>
          <a:off x="9713" y="1026159"/>
          <a:ext cx="2910522" cy="1368213"/>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Create parquet file from the data</a:t>
          </a:r>
        </a:p>
      </dsp:txBody>
      <dsp:txXfrm>
        <a:off x="76504" y="1092950"/>
        <a:ext cx="2776940" cy="1234631"/>
      </dsp:txXfrm>
    </dsp:sp>
    <dsp:sp modelId="{299282EE-1510-473C-9192-C7CCBA9F35BF}">
      <dsp:nvSpPr>
        <dsp:cNvPr id="0" name=""/>
        <dsp:cNvSpPr/>
      </dsp:nvSpPr>
      <dsp:spPr>
        <a:xfrm>
          <a:off x="3065938" y="1026159"/>
          <a:ext cx="2910522" cy="1368213"/>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Import parquet file in Azure storage</a:t>
          </a:r>
        </a:p>
      </dsp:txBody>
      <dsp:txXfrm>
        <a:off x="3132729" y="1092950"/>
        <a:ext cx="2776940" cy="1234631"/>
      </dsp:txXfrm>
    </dsp:sp>
    <dsp:sp modelId="{AF346F0F-27AB-4BE2-B884-FD924E223ABD}">
      <dsp:nvSpPr>
        <dsp:cNvPr id="0" name=""/>
        <dsp:cNvSpPr/>
      </dsp:nvSpPr>
      <dsp:spPr>
        <a:xfrm>
          <a:off x="6122163" y="1026159"/>
          <a:ext cx="2910522" cy="1368213"/>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Use COPY INTO to import the parquet file into Fabric</a:t>
          </a:r>
        </a:p>
      </dsp:txBody>
      <dsp:txXfrm>
        <a:off x="6188954" y="1092950"/>
        <a:ext cx="2776940" cy="123463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987962-2A42-4B66-9B85-C16AAC87908E}">
      <dsp:nvSpPr>
        <dsp:cNvPr id="0" name=""/>
        <dsp:cNvSpPr/>
      </dsp:nvSpPr>
      <dsp:spPr>
        <a:xfrm>
          <a:off x="406401" y="0"/>
          <a:ext cx="7686040" cy="3420533"/>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C4341AC-BF81-4E0F-BBED-F3AD4F461357}">
      <dsp:nvSpPr>
        <dsp:cNvPr id="0" name=""/>
        <dsp:cNvSpPr/>
      </dsp:nvSpPr>
      <dsp:spPr>
        <a:xfrm>
          <a:off x="4525" y="1026159"/>
          <a:ext cx="2176710" cy="1368213"/>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Delete rows that have been removed or updated</a:t>
          </a:r>
        </a:p>
      </dsp:txBody>
      <dsp:txXfrm>
        <a:off x="71316" y="1092950"/>
        <a:ext cx="2043128" cy="1234631"/>
      </dsp:txXfrm>
    </dsp:sp>
    <dsp:sp modelId="{5A048B45-D66B-4BEB-9DE5-1115CA65225A}">
      <dsp:nvSpPr>
        <dsp:cNvPr id="0" name=""/>
        <dsp:cNvSpPr/>
      </dsp:nvSpPr>
      <dsp:spPr>
        <a:xfrm>
          <a:off x="2290071" y="1026159"/>
          <a:ext cx="2176710" cy="1368213"/>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dirty="0"/>
            <a:t>Create parquet file from the data</a:t>
          </a:r>
        </a:p>
        <a:p>
          <a:pPr marL="114300" lvl="1" indent="-114300" algn="l" defTabSz="577850">
            <a:lnSpc>
              <a:spcPct val="90000"/>
            </a:lnSpc>
            <a:spcBef>
              <a:spcPct val="0"/>
            </a:spcBef>
            <a:spcAft>
              <a:spcPct val="15000"/>
            </a:spcAft>
            <a:buChar char="•"/>
          </a:pPr>
          <a:r>
            <a:rPr lang="en-US" sz="1300" kern="1200" dirty="0"/>
            <a:t>Add new rows</a:t>
          </a:r>
        </a:p>
        <a:p>
          <a:pPr marL="114300" lvl="1" indent="-114300" algn="l" defTabSz="577850">
            <a:lnSpc>
              <a:spcPct val="90000"/>
            </a:lnSpc>
            <a:spcBef>
              <a:spcPct val="0"/>
            </a:spcBef>
            <a:spcAft>
              <a:spcPct val="15000"/>
            </a:spcAft>
            <a:buChar char="•"/>
          </a:pPr>
          <a:r>
            <a:rPr lang="en-US" sz="1300" kern="1200" dirty="0"/>
            <a:t>Add updated rows</a:t>
          </a:r>
        </a:p>
      </dsp:txBody>
      <dsp:txXfrm>
        <a:off x="2356862" y="1092950"/>
        <a:ext cx="2043128" cy="1234631"/>
      </dsp:txXfrm>
    </dsp:sp>
    <dsp:sp modelId="{78FFBA48-9BAF-4974-9CEA-3D30F200294F}">
      <dsp:nvSpPr>
        <dsp:cNvPr id="0" name=""/>
        <dsp:cNvSpPr/>
      </dsp:nvSpPr>
      <dsp:spPr>
        <a:xfrm>
          <a:off x="4575617" y="1026159"/>
          <a:ext cx="2176710" cy="1368213"/>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Import parquet file in Azure storage</a:t>
          </a:r>
        </a:p>
      </dsp:txBody>
      <dsp:txXfrm>
        <a:off x="4642408" y="1092950"/>
        <a:ext cx="2043128" cy="1234631"/>
      </dsp:txXfrm>
    </dsp:sp>
    <dsp:sp modelId="{AF346F0F-27AB-4BE2-B884-FD924E223ABD}">
      <dsp:nvSpPr>
        <dsp:cNvPr id="0" name=""/>
        <dsp:cNvSpPr/>
      </dsp:nvSpPr>
      <dsp:spPr>
        <a:xfrm>
          <a:off x="6861163" y="1026159"/>
          <a:ext cx="2176710" cy="1368213"/>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Use COPY INTO to import the parquet file into Fabric</a:t>
          </a:r>
        </a:p>
      </dsp:txBody>
      <dsp:txXfrm>
        <a:off x="6927954" y="1092950"/>
        <a:ext cx="2043128" cy="1234631"/>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11/8/2024 1:24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11/8/2024 1:24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extLst>
    <p:ext uri="{620B2872-D7B9-4A21-9093-7833F8D536E1}">
      <p15:sldGuideLst xmlns:p15="http://schemas.microsoft.com/office/powerpoint/2012/main">
        <p15:guide id="1" orient="horz" pos="2880" userDrawn="1">
          <p15:clr>
            <a:srgbClr val="F26B43"/>
          </p15:clr>
        </p15:guide>
        <p15:guide id="2" pos="2160" userDrawn="1">
          <p15:clr>
            <a:srgbClr val="F26B43"/>
          </p15:clr>
        </p15:guide>
      </p15:sldGuideLst>
    </p:ext>
  </p:extLst>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11/8/2024 1:24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56725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BD164E0-1390-4FF7-AECD-D029488559EE}" type="slidenum">
              <a:rPr lang="en-US" smtClean="0"/>
              <a:pPr/>
              <a:t>17</a:t>
            </a:fld>
            <a:endParaRPr lang="en-US"/>
          </a:p>
        </p:txBody>
      </p:sp>
    </p:spTree>
    <p:extLst>
      <p:ext uri="{BB962C8B-B14F-4D97-AF65-F5344CB8AC3E}">
        <p14:creationId xmlns:p14="http://schemas.microsoft.com/office/powerpoint/2010/main" val="20573762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BD164E0-1390-4FF7-AECD-D029488559EE}" type="slidenum">
              <a:rPr lang="en-US" smtClean="0"/>
              <a:pPr/>
              <a:t>18</a:t>
            </a:fld>
            <a:endParaRPr lang="en-US"/>
          </a:p>
        </p:txBody>
      </p:sp>
    </p:spTree>
    <p:extLst>
      <p:ext uri="{BB962C8B-B14F-4D97-AF65-F5344CB8AC3E}">
        <p14:creationId xmlns:p14="http://schemas.microsoft.com/office/powerpoint/2010/main" val="26173585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BD164E0-1390-4FF7-AECD-D029488559EE}" type="slidenum">
              <a:rPr lang="en-US" smtClean="0"/>
              <a:pPr/>
              <a:t>19</a:t>
            </a:fld>
            <a:endParaRPr lang="en-US"/>
          </a:p>
        </p:txBody>
      </p:sp>
    </p:spTree>
    <p:extLst>
      <p:ext uri="{BB962C8B-B14F-4D97-AF65-F5344CB8AC3E}">
        <p14:creationId xmlns:p14="http://schemas.microsoft.com/office/powerpoint/2010/main" val="22984604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BD164E0-1390-4FF7-AECD-D029488559EE}" type="slidenum">
              <a:rPr lang="en-US" smtClean="0"/>
              <a:pPr/>
              <a:t>21</a:t>
            </a:fld>
            <a:endParaRPr lang="en-US"/>
          </a:p>
        </p:txBody>
      </p:sp>
    </p:spTree>
    <p:extLst>
      <p:ext uri="{BB962C8B-B14F-4D97-AF65-F5344CB8AC3E}">
        <p14:creationId xmlns:p14="http://schemas.microsoft.com/office/powerpoint/2010/main" val="34795702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BD164E0-1390-4FF7-AECD-D029488559EE}" type="slidenum">
              <a:rPr lang="en-US" smtClean="0"/>
              <a:pPr/>
              <a:t>23</a:t>
            </a:fld>
            <a:endParaRPr lang="en-US"/>
          </a:p>
        </p:txBody>
      </p:sp>
    </p:spTree>
    <p:extLst>
      <p:ext uri="{BB962C8B-B14F-4D97-AF65-F5344CB8AC3E}">
        <p14:creationId xmlns:p14="http://schemas.microsoft.com/office/powerpoint/2010/main" val="5184205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BD164E0-1390-4FF7-AECD-D029488559EE}" type="slidenum">
              <a:rPr lang="en-US" smtClean="0"/>
              <a:pPr/>
              <a:t>25</a:t>
            </a:fld>
            <a:endParaRPr lang="en-US"/>
          </a:p>
        </p:txBody>
      </p:sp>
    </p:spTree>
    <p:extLst>
      <p:ext uri="{BB962C8B-B14F-4D97-AF65-F5344CB8AC3E}">
        <p14:creationId xmlns:p14="http://schemas.microsoft.com/office/powerpoint/2010/main" val="25815291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BD164E0-1390-4FF7-AECD-D029488559EE}" type="slidenum">
              <a:rPr lang="en-US" smtClean="0"/>
              <a:pPr/>
              <a:t>27</a:t>
            </a:fld>
            <a:endParaRPr lang="en-US"/>
          </a:p>
        </p:txBody>
      </p:sp>
    </p:spTree>
    <p:extLst>
      <p:ext uri="{BB962C8B-B14F-4D97-AF65-F5344CB8AC3E}">
        <p14:creationId xmlns:p14="http://schemas.microsoft.com/office/powerpoint/2010/main" val="5304796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BD164E0-1390-4FF7-AECD-D029488559EE}" type="slidenum">
              <a:rPr lang="en-US" smtClean="0"/>
              <a:pPr/>
              <a:t>28</a:t>
            </a:fld>
            <a:endParaRPr lang="en-US"/>
          </a:p>
        </p:txBody>
      </p:sp>
    </p:spTree>
    <p:extLst>
      <p:ext uri="{BB962C8B-B14F-4D97-AF65-F5344CB8AC3E}">
        <p14:creationId xmlns:p14="http://schemas.microsoft.com/office/powerpoint/2010/main" val="22046715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BD164E0-1390-4FF7-AECD-D029488559EE}" type="slidenum">
              <a:rPr lang="en-US" smtClean="0"/>
              <a:pPr/>
              <a:t>29</a:t>
            </a:fld>
            <a:endParaRPr lang="en-US"/>
          </a:p>
        </p:txBody>
      </p:sp>
    </p:spTree>
    <p:extLst>
      <p:ext uri="{BB962C8B-B14F-4D97-AF65-F5344CB8AC3E}">
        <p14:creationId xmlns:p14="http://schemas.microsoft.com/office/powerpoint/2010/main" val="22706802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BD164E0-1390-4FF7-AECD-D029488559EE}" type="slidenum">
              <a:rPr lang="en-US" smtClean="0"/>
              <a:pPr/>
              <a:t>30</a:t>
            </a:fld>
            <a:endParaRPr lang="en-US"/>
          </a:p>
        </p:txBody>
      </p:sp>
    </p:spTree>
    <p:extLst>
      <p:ext uri="{BB962C8B-B14F-4D97-AF65-F5344CB8AC3E}">
        <p14:creationId xmlns:p14="http://schemas.microsoft.com/office/powerpoint/2010/main" val="28224599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BD164E0-1390-4FF7-AECD-D029488559EE}" type="slidenum">
              <a:rPr lang="en-US" smtClean="0"/>
              <a:pPr/>
              <a:t>6</a:t>
            </a:fld>
            <a:endParaRPr lang="en-US"/>
          </a:p>
        </p:txBody>
      </p:sp>
    </p:spTree>
    <p:extLst>
      <p:ext uri="{BB962C8B-B14F-4D97-AF65-F5344CB8AC3E}">
        <p14:creationId xmlns:p14="http://schemas.microsoft.com/office/powerpoint/2010/main" val="403091595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BD164E0-1390-4FF7-AECD-D029488559EE}" type="slidenum">
              <a:rPr lang="en-US" smtClean="0"/>
              <a:pPr/>
              <a:t>31</a:t>
            </a:fld>
            <a:endParaRPr lang="en-US"/>
          </a:p>
        </p:txBody>
      </p:sp>
    </p:spTree>
    <p:extLst>
      <p:ext uri="{BB962C8B-B14F-4D97-AF65-F5344CB8AC3E}">
        <p14:creationId xmlns:p14="http://schemas.microsoft.com/office/powerpoint/2010/main" val="18894133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BD164E0-1390-4FF7-AECD-D029488559EE}" type="slidenum">
              <a:rPr lang="en-US" smtClean="0"/>
              <a:pPr/>
              <a:t>33</a:t>
            </a:fld>
            <a:endParaRPr lang="en-US"/>
          </a:p>
        </p:txBody>
      </p:sp>
    </p:spTree>
    <p:extLst>
      <p:ext uri="{BB962C8B-B14F-4D97-AF65-F5344CB8AC3E}">
        <p14:creationId xmlns:p14="http://schemas.microsoft.com/office/powerpoint/2010/main" val="291032348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BD164E0-1390-4FF7-AECD-D029488559EE}" type="slidenum">
              <a:rPr lang="en-US" smtClean="0"/>
              <a:pPr/>
              <a:t>35</a:t>
            </a:fld>
            <a:endParaRPr lang="en-US"/>
          </a:p>
        </p:txBody>
      </p:sp>
    </p:spTree>
    <p:extLst>
      <p:ext uri="{BB962C8B-B14F-4D97-AF65-F5344CB8AC3E}">
        <p14:creationId xmlns:p14="http://schemas.microsoft.com/office/powerpoint/2010/main" val="31282975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BD164E0-1390-4FF7-AECD-D029488559EE}" type="slidenum">
              <a:rPr lang="en-US" smtClean="0"/>
              <a:pPr/>
              <a:t>37</a:t>
            </a:fld>
            <a:endParaRPr lang="en-US"/>
          </a:p>
        </p:txBody>
      </p:sp>
    </p:spTree>
    <p:extLst>
      <p:ext uri="{BB962C8B-B14F-4D97-AF65-F5344CB8AC3E}">
        <p14:creationId xmlns:p14="http://schemas.microsoft.com/office/powerpoint/2010/main" val="7983047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BD164E0-1390-4FF7-AECD-D029488559EE}" type="slidenum">
              <a:rPr lang="en-US" smtClean="0"/>
              <a:pPr/>
              <a:t>38</a:t>
            </a:fld>
            <a:endParaRPr lang="en-US"/>
          </a:p>
        </p:txBody>
      </p:sp>
    </p:spTree>
    <p:extLst>
      <p:ext uri="{BB962C8B-B14F-4D97-AF65-F5344CB8AC3E}">
        <p14:creationId xmlns:p14="http://schemas.microsoft.com/office/powerpoint/2010/main" val="205018528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BD164E0-1390-4FF7-AECD-D029488559EE}" type="slidenum">
              <a:rPr lang="en-US" smtClean="0"/>
              <a:pPr/>
              <a:t>39</a:t>
            </a:fld>
            <a:endParaRPr lang="en-US"/>
          </a:p>
        </p:txBody>
      </p:sp>
    </p:spTree>
    <p:extLst>
      <p:ext uri="{BB962C8B-B14F-4D97-AF65-F5344CB8AC3E}">
        <p14:creationId xmlns:p14="http://schemas.microsoft.com/office/powerpoint/2010/main" val="390031577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BD164E0-1390-4FF7-AECD-D029488559EE}" type="slidenum">
              <a:rPr lang="en-US" smtClean="0"/>
              <a:pPr/>
              <a:t>41</a:t>
            </a:fld>
            <a:endParaRPr lang="en-US"/>
          </a:p>
        </p:txBody>
      </p:sp>
    </p:spTree>
    <p:extLst>
      <p:ext uri="{BB962C8B-B14F-4D97-AF65-F5344CB8AC3E}">
        <p14:creationId xmlns:p14="http://schemas.microsoft.com/office/powerpoint/2010/main" val="49074692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BD164E0-1390-4FF7-AECD-D029488559EE}" type="slidenum">
              <a:rPr lang="en-US" smtClean="0"/>
              <a:pPr/>
              <a:t>43</a:t>
            </a:fld>
            <a:endParaRPr lang="en-US"/>
          </a:p>
        </p:txBody>
      </p:sp>
    </p:spTree>
    <p:extLst>
      <p:ext uri="{BB962C8B-B14F-4D97-AF65-F5344CB8AC3E}">
        <p14:creationId xmlns:p14="http://schemas.microsoft.com/office/powerpoint/2010/main" val="233051650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BD164E0-1390-4FF7-AECD-D029488559EE}" type="slidenum">
              <a:rPr lang="en-US" smtClean="0"/>
              <a:pPr/>
              <a:t>44</a:t>
            </a:fld>
            <a:endParaRPr lang="en-US"/>
          </a:p>
        </p:txBody>
      </p:sp>
    </p:spTree>
    <p:extLst>
      <p:ext uri="{BB962C8B-B14F-4D97-AF65-F5344CB8AC3E}">
        <p14:creationId xmlns:p14="http://schemas.microsoft.com/office/powerpoint/2010/main" val="195640914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BD164E0-1390-4FF7-AECD-D029488559EE}" type="slidenum">
              <a:rPr lang="en-US" smtClean="0"/>
              <a:pPr/>
              <a:t>45</a:t>
            </a:fld>
            <a:endParaRPr lang="en-US"/>
          </a:p>
        </p:txBody>
      </p:sp>
    </p:spTree>
    <p:extLst>
      <p:ext uri="{BB962C8B-B14F-4D97-AF65-F5344CB8AC3E}">
        <p14:creationId xmlns:p14="http://schemas.microsoft.com/office/powerpoint/2010/main" val="22881505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BD164E0-1390-4FF7-AECD-D029488559EE}" type="slidenum">
              <a:rPr lang="en-US" smtClean="0"/>
              <a:pPr/>
              <a:t>9</a:t>
            </a:fld>
            <a:endParaRPr lang="en-US"/>
          </a:p>
        </p:txBody>
      </p:sp>
    </p:spTree>
    <p:extLst>
      <p:ext uri="{BB962C8B-B14F-4D97-AF65-F5344CB8AC3E}">
        <p14:creationId xmlns:p14="http://schemas.microsoft.com/office/powerpoint/2010/main" val="312080273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BD164E0-1390-4FF7-AECD-D029488559EE}" type="slidenum">
              <a:rPr lang="en-US" smtClean="0"/>
              <a:pPr/>
              <a:t>46</a:t>
            </a:fld>
            <a:endParaRPr lang="en-US"/>
          </a:p>
        </p:txBody>
      </p:sp>
    </p:spTree>
    <p:extLst>
      <p:ext uri="{BB962C8B-B14F-4D97-AF65-F5344CB8AC3E}">
        <p14:creationId xmlns:p14="http://schemas.microsoft.com/office/powerpoint/2010/main" val="321124378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BD164E0-1390-4FF7-AECD-D029488559EE}" type="slidenum">
              <a:rPr lang="en-US" smtClean="0"/>
              <a:pPr/>
              <a:t>47</a:t>
            </a:fld>
            <a:endParaRPr lang="en-US"/>
          </a:p>
        </p:txBody>
      </p:sp>
    </p:spTree>
    <p:extLst>
      <p:ext uri="{BB962C8B-B14F-4D97-AF65-F5344CB8AC3E}">
        <p14:creationId xmlns:p14="http://schemas.microsoft.com/office/powerpoint/2010/main" val="195554627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BD164E0-1390-4FF7-AECD-D029488559EE}" type="slidenum">
              <a:rPr lang="en-US" smtClean="0"/>
              <a:pPr/>
              <a:t>48</a:t>
            </a:fld>
            <a:endParaRPr lang="en-US"/>
          </a:p>
        </p:txBody>
      </p:sp>
    </p:spTree>
    <p:extLst>
      <p:ext uri="{BB962C8B-B14F-4D97-AF65-F5344CB8AC3E}">
        <p14:creationId xmlns:p14="http://schemas.microsoft.com/office/powerpoint/2010/main" val="341914942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BD164E0-1390-4FF7-AECD-D029488559EE}" type="slidenum">
              <a:rPr lang="en-US" smtClean="0"/>
              <a:pPr/>
              <a:t>49</a:t>
            </a:fld>
            <a:endParaRPr lang="en-US"/>
          </a:p>
        </p:txBody>
      </p:sp>
    </p:spTree>
    <p:extLst>
      <p:ext uri="{BB962C8B-B14F-4D97-AF65-F5344CB8AC3E}">
        <p14:creationId xmlns:p14="http://schemas.microsoft.com/office/powerpoint/2010/main" val="18724881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BD164E0-1390-4FF7-AECD-D029488559EE}" type="slidenum">
              <a:rPr lang="en-US" smtClean="0"/>
              <a:pPr/>
              <a:t>50</a:t>
            </a:fld>
            <a:endParaRPr lang="en-US"/>
          </a:p>
        </p:txBody>
      </p:sp>
    </p:spTree>
    <p:extLst>
      <p:ext uri="{BB962C8B-B14F-4D97-AF65-F5344CB8AC3E}">
        <p14:creationId xmlns:p14="http://schemas.microsoft.com/office/powerpoint/2010/main" val="72284934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BD164E0-1390-4FF7-AECD-D029488559EE}" type="slidenum">
              <a:rPr lang="en-US" smtClean="0"/>
              <a:pPr/>
              <a:t>51</a:t>
            </a:fld>
            <a:endParaRPr lang="en-US"/>
          </a:p>
        </p:txBody>
      </p:sp>
    </p:spTree>
    <p:extLst>
      <p:ext uri="{BB962C8B-B14F-4D97-AF65-F5344CB8AC3E}">
        <p14:creationId xmlns:p14="http://schemas.microsoft.com/office/powerpoint/2010/main" val="39582461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BD164E0-1390-4FF7-AECD-D029488559EE}" type="slidenum">
              <a:rPr lang="en-US" smtClean="0"/>
              <a:pPr/>
              <a:t>52</a:t>
            </a:fld>
            <a:endParaRPr lang="en-US"/>
          </a:p>
        </p:txBody>
      </p:sp>
    </p:spTree>
    <p:extLst>
      <p:ext uri="{BB962C8B-B14F-4D97-AF65-F5344CB8AC3E}">
        <p14:creationId xmlns:p14="http://schemas.microsoft.com/office/powerpoint/2010/main" val="415393770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BD164E0-1390-4FF7-AECD-D029488559EE}" type="slidenum">
              <a:rPr lang="en-US" smtClean="0"/>
              <a:pPr/>
              <a:t>53</a:t>
            </a:fld>
            <a:endParaRPr lang="en-US"/>
          </a:p>
        </p:txBody>
      </p:sp>
    </p:spTree>
    <p:extLst>
      <p:ext uri="{BB962C8B-B14F-4D97-AF65-F5344CB8AC3E}">
        <p14:creationId xmlns:p14="http://schemas.microsoft.com/office/powerpoint/2010/main" val="338359719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BD164E0-1390-4FF7-AECD-D029488559EE}" type="slidenum">
              <a:rPr lang="en-US" smtClean="0"/>
              <a:pPr/>
              <a:t>55</a:t>
            </a:fld>
            <a:endParaRPr lang="en-US"/>
          </a:p>
        </p:txBody>
      </p:sp>
    </p:spTree>
    <p:extLst>
      <p:ext uri="{BB962C8B-B14F-4D97-AF65-F5344CB8AC3E}">
        <p14:creationId xmlns:p14="http://schemas.microsoft.com/office/powerpoint/2010/main" val="392652155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BD164E0-1390-4FF7-AECD-D029488559EE}" type="slidenum">
              <a:rPr lang="en-US" smtClean="0"/>
              <a:pPr/>
              <a:t>56</a:t>
            </a:fld>
            <a:endParaRPr lang="en-US"/>
          </a:p>
        </p:txBody>
      </p:sp>
    </p:spTree>
    <p:extLst>
      <p:ext uri="{BB962C8B-B14F-4D97-AF65-F5344CB8AC3E}">
        <p14:creationId xmlns:p14="http://schemas.microsoft.com/office/powerpoint/2010/main" val="38274686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BD164E0-1390-4FF7-AECD-D029488559EE}" type="slidenum">
              <a:rPr lang="en-US" smtClean="0"/>
              <a:pPr/>
              <a:t>11</a:t>
            </a:fld>
            <a:endParaRPr lang="en-US"/>
          </a:p>
        </p:txBody>
      </p:sp>
    </p:spTree>
    <p:extLst>
      <p:ext uri="{BB962C8B-B14F-4D97-AF65-F5344CB8AC3E}">
        <p14:creationId xmlns:p14="http://schemas.microsoft.com/office/powerpoint/2010/main" val="396622407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BD164E0-1390-4FF7-AECD-D029488559EE}" type="slidenum">
              <a:rPr lang="en-US" smtClean="0"/>
              <a:pPr/>
              <a:t>57</a:t>
            </a:fld>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D541B8-E5EE-1425-075C-0BC77514BD2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7445971-BC0E-BD67-FCB9-896F82FEF95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9265AAB-8495-46B2-6666-80593F5F30CF}"/>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85715DD5-84CE-3842-D8C0-A7F717FD86CF}"/>
              </a:ext>
            </a:extLst>
          </p:cNvPr>
          <p:cNvSpPr>
            <a:spLocks noGrp="1"/>
          </p:cNvSpPr>
          <p:nvPr>
            <p:ph type="sldNum" sz="quarter" idx="5"/>
          </p:nvPr>
        </p:nvSpPr>
        <p:spPr/>
        <p:txBody>
          <a:bodyPr/>
          <a:lstStyle/>
          <a:p>
            <a:fld id="{7F8305DC-CC3D-479A-8171-D767E3089694}" type="slidenum">
              <a:rPr lang="en-US" smtClean="0"/>
              <a:t>58</a:t>
            </a:fld>
            <a:endParaRPr lang="en-US"/>
          </a:p>
        </p:txBody>
      </p:sp>
    </p:spTree>
    <p:extLst>
      <p:ext uri="{BB962C8B-B14F-4D97-AF65-F5344CB8AC3E}">
        <p14:creationId xmlns:p14="http://schemas.microsoft.com/office/powerpoint/2010/main" val="25879308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BD164E0-1390-4FF7-AECD-D029488559EE}" type="slidenum">
              <a:rPr lang="en-US" smtClean="0"/>
              <a:pPr/>
              <a:t>12</a:t>
            </a:fld>
            <a:endParaRPr lang="en-US"/>
          </a:p>
        </p:txBody>
      </p:sp>
    </p:spTree>
    <p:extLst>
      <p:ext uri="{BB962C8B-B14F-4D97-AF65-F5344CB8AC3E}">
        <p14:creationId xmlns:p14="http://schemas.microsoft.com/office/powerpoint/2010/main" val="36201134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BD164E0-1390-4FF7-AECD-D029488559EE}" type="slidenum">
              <a:rPr lang="en-US" smtClean="0"/>
              <a:pPr/>
              <a:t>13</a:t>
            </a:fld>
            <a:endParaRPr lang="en-US"/>
          </a:p>
        </p:txBody>
      </p:sp>
    </p:spTree>
    <p:extLst>
      <p:ext uri="{BB962C8B-B14F-4D97-AF65-F5344CB8AC3E}">
        <p14:creationId xmlns:p14="http://schemas.microsoft.com/office/powerpoint/2010/main" val="27906844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BD164E0-1390-4FF7-AECD-D029488559EE}" type="slidenum">
              <a:rPr lang="en-US" smtClean="0"/>
              <a:pPr/>
              <a:t>14</a:t>
            </a:fld>
            <a:endParaRPr lang="en-US"/>
          </a:p>
        </p:txBody>
      </p:sp>
    </p:spTree>
    <p:extLst>
      <p:ext uri="{BB962C8B-B14F-4D97-AF65-F5344CB8AC3E}">
        <p14:creationId xmlns:p14="http://schemas.microsoft.com/office/powerpoint/2010/main" val="34411913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BD164E0-1390-4FF7-AECD-D029488559EE}" type="slidenum">
              <a:rPr lang="en-US" smtClean="0"/>
              <a:pPr/>
              <a:t>15</a:t>
            </a:fld>
            <a:endParaRPr lang="en-US"/>
          </a:p>
        </p:txBody>
      </p:sp>
    </p:spTree>
    <p:extLst>
      <p:ext uri="{BB962C8B-B14F-4D97-AF65-F5344CB8AC3E}">
        <p14:creationId xmlns:p14="http://schemas.microsoft.com/office/powerpoint/2010/main" val="18933141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BD164E0-1390-4FF7-AECD-D029488559EE}" type="slidenum">
              <a:rPr lang="en-US" smtClean="0"/>
              <a:pPr/>
              <a:t>16</a:t>
            </a:fld>
            <a:endParaRPr lang="en-US"/>
          </a:p>
        </p:txBody>
      </p:sp>
    </p:spTree>
    <p:extLst>
      <p:ext uri="{BB962C8B-B14F-4D97-AF65-F5344CB8AC3E}">
        <p14:creationId xmlns:p14="http://schemas.microsoft.com/office/powerpoint/2010/main" val="229898908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svg"/><Relationship Id="rId7" Type="http://schemas.openxmlformats.org/officeDocument/2006/relationships/image" Target="../media/image7.sv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1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svg"/><Relationship Id="rId7" Type="http://schemas.openxmlformats.org/officeDocument/2006/relationships/image" Target="../media/image7.sv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svg"/><Relationship Id="rId7" Type="http://schemas.openxmlformats.org/officeDocument/2006/relationships/image" Target="../media/image7.sv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19.png"/></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svg"/><Relationship Id="rId7" Type="http://schemas.openxmlformats.org/officeDocument/2006/relationships/image" Target="../media/image7.sv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Section page 1">
    <p:bg>
      <p:bgPr>
        <a:solidFill>
          <a:schemeClr val="tx2"/>
        </a:solidFill>
        <a:effectLst/>
      </p:bgPr>
    </p:bg>
    <p:spTree>
      <p:nvGrpSpPr>
        <p:cNvPr id="1" name=""/>
        <p:cNvGrpSpPr/>
        <p:nvPr/>
      </p:nvGrpSpPr>
      <p:grpSpPr>
        <a:xfrm>
          <a:off x="0" y="0"/>
          <a:ext cx="0" cy="0"/>
          <a:chOff x="0" y="0"/>
          <a:chExt cx="0" cy="0"/>
        </a:xfrm>
      </p:grpSpPr>
      <p:sp>
        <p:nvSpPr>
          <p:cNvPr id="22" name="Title 1">
            <a:extLst>
              <a:ext uri="{FF2B5EF4-FFF2-40B4-BE49-F238E27FC236}">
                <a16:creationId xmlns:a16="http://schemas.microsoft.com/office/drawing/2014/main" id="{BCE840CE-CFC4-0235-B753-542578BEDB67}"/>
              </a:ext>
            </a:extLst>
          </p:cNvPr>
          <p:cNvSpPr>
            <a:spLocks noGrp="1"/>
          </p:cNvSpPr>
          <p:nvPr>
            <p:ph type="title" hasCustomPrompt="1"/>
          </p:nvPr>
        </p:nvSpPr>
        <p:spPr>
          <a:xfrm>
            <a:off x="570225" y="2921000"/>
            <a:ext cx="5607937" cy="627830"/>
          </a:xfrm>
        </p:spPr>
        <p:txBody>
          <a:bodyPr vert="horz" wrap="square" lIns="0" tIns="0" rIns="0" bIns="0" rtlCol="0" anchor="ctr" anchorCtr="0">
            <a:noAutofit/>
          </a:bodyPr>
          <a:lstStyle>
            <a:lvl1pPr>
              <a:defRPr lang="en-US" sz="8000" spc="-300" dirty="0">
                <a:gradFill flip="none" rotWithShape="1">
                  <a:gsLst>
                    <a:gs pos="100000">
                      <a:schemeClr val="accent3"/>
                    </a:gs>
                    <a:gs pos="1000">
                      <a:schemeClr val="accent5"/>
                    </a:gs>
                    <a:gs pos="56000">
                      <a:srgbClr val="E76BC7"/>
                    </a:gs>
                    <a:gs pos="20000">
                      <a:schemeClr val="accent2"/>
                    </a:gs>
                  </a:gsLst>
                  <a:lin ang="10800000" scaled="1"/>
                  <a:tileRect/>
                </a:gradFill>
              </a:defRPr>
            </a:lvl1pPr>
          </a:lstStyle>
          <a:p>
            <a:pPr lvl="0">
              <a:lnSpc>
                <a:spcPts val="7500"/>
              </a:lnSpc>
            </a:pPr>
            <a:r>
              <a:rPr lang="en-US"/>
              <a:t>00</a:t>
            </a:r>
          </a:p>
        </p:txBody>
      </p:sp>
      <p:sp>
        <p:nvSpPr>
          <p:cNvPr id="23" name="Text Placeholder 2">
            <a:extLst>
              <a:ext uri="{FF2B5EF4-FFF2-40B4-BE49-F238E27FC236}">
                <a16:creationId xmlns:a16="http://schemas.microsoft.com/office/drawing/2014/main" id="{63CD4778-3D54-21D5-5F8D-BA9E3A592786}"/>
              </a:ext>
            </a:extLst>
          </p:cNvPr>
          <p:cNvSpPr>
            <a:spLocks noGrp="1"/>
          </p:cNvSpPr>
          <p:nvPr>
            <p:ph type="body" sz="quarter" idx="10" hasCustomPrompt="1"/>
          </p:nvPr>
        </p:nvSpPr>
        <p:spPr>
          <a:xfrm>
            <a:off x="582613" y="3713931"/>
            <a:ext cx="5430837" cy="492443"/>
          </a:xfrm>
        </p:spPr>
        <p:txBody>
          <a:bodyPr/>
          <a:lstStyle>
            <a:lvl1pPr>
              <a:defRPr sz="3200" b="1"/>
            </a:lvl1pPr>
          </a:lstStyle>
          <a:p>
            <a:pPr lvl="0"/>
            <a:r>
              <a:rPr lang="en-US"/>
              <a:t>Section title</a:t>
            </a:r>
          </a:p>
        </p:txBody>
      </p:sp>
      <p:grpSp>
        <p:nvGrpSpPr>
          <p:cNvPr id="11" name="Group 10">
            <a:extLst>
              <a:ext uri="{FF2B5EF4-FFF2-40B4-BE49-F238E27FC236}">
                <a16:creationId xmlns:a16="http://schemas.microsoft.com/office/drawing/2014/main" id="{F3BFA4EF-9D96-53CA-8DF0-AF76BCA78E45}"/>
              </a:ext>
            </a:extLst>
          </p:cNvPr>
          <p:cNvGrpSpPr/>
          <p:nvPr userDrawn="1"/>
        </p:nvGrpSpPr>
        <p:grpSpPr>
          <a:xfrm>
            <a:off x="7819360" y="-1155"/>
            <a:ext cx="4372642" cy="6859155"/>
            <a:chOff x="7819360" y="-1155"/>
            <a:chExt cx="4372642" cy="6859155"/>
          </a:xfrm>
        </p:grpSpPr>
        <p:pic>
          <p:nvPicPr>
            <p:cNvPr id="10" name="Graphic 9">
              <a:extLst>
                <a:ext uri="{FF2B5EF4-FFF2-40B4-BE49-F238E27FC236}">
                  <a16:creationId xmlns:a16="http://schemas.microsoft.com/office/drawing/2014/main" id="{04B2F92B-680E-D9A3-A86C-2FD96195D6F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6200000">
              <a:off x="6577258" y="1242101"/>
              <a:ext cx="6856845" cy="4372642"/>
            </a:xfrm>
            <a:prstGeom prst="rect">
              <a:avLst/>
            </a:prstGeom>
          </p:spPr>
        </p:pic>
        <p:pic>
          <p:nvPicPr>
            <p:cNvPr id="7" name="Graphic 6">
              <a:extLst>
                <a:ext uri="{FF2B5EF4-FFF2-40B4-BE49-F238E27FC236}">
                  <a16:creationId xmlns:a16="http://schemas.microsoft.com/office/drawing/2014/main" id="{3DB2572F-9EC8-907E-BC6D-B64B2150D875}"/>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6200000">
              <a:off x="7362703" y="2028703"/>
              <a:ext cx="6858000" cy="2800594"/>
            </a:xfrm>
            <a:prstGeom prst="rect">
              <a:avLst/>
            </a:prstGeom>
          </p:spPr>
        </p:pic>
        <p:pic>
          <p:nvPicPr>
            <p:cNvPr id="5" name="Graphic 4">
              <a:extLst>
                <a:ext uri="{FF2B5EF4-FFF2-40B4-BE49-F238E27FC236}">
                  <a16:creationId xmlns:a16="http://schemas.microsoft.com/office/drawing/2014/main" id="{D30C012E-AC6F-0CB4-5EF4-9320FDAA2970}"/>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rot="16200000">
              <a:off x="7221100" y="1885945"/>
              <a:ext cx="6858000" cy="3083800"/>
            </a:xfrm>
            <a:prstGeom prst="rect">
              <a:avLst/>
            </a:prstGeom>
          </p:spPr>
        </p:pic>
      </p:grpSp>
    </p:spTree>
    <p:extLst>
      <p:ext uri="{BB962C8B-B14F-4D97-AF65-F5344CB8AC3E}">
        <p14:creationId xmlns:p14="http://schemas.microsoft.com/office/powerpoint/2010/main" val="3116209864"/>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text/chart ">
    <p:bg>
      <p:bgPr>
        <a:solidFill>
          <a:schemeClr val="tx2"/>
        </a:solidFill>
        <a:effectLst/>
      </p:bgPr>
    </p:bg>
    <p:spTree>
      <p:nvGrpSpPr>
        <p:cNvPr id="1" name=""/>
        <p:cNvGrpSpPr/>
        <p:nvPr/>
      </p:nvGrpSpPr>
      <p:grpSpPr>
        <a:xfrm>
          <a:off x="0" y="0"/>
          <a:ext cx="0" cy="0"/>
          <a:chOff x="0" y="0"/>
          <a:chExt cx="0" cy="0"/>
        </a:xfrm>
      </p:grpSpPr>
      <p:pic>
        <p:nvPicPr>
          <p:cNvPr id="2" name="Picture 1" descr="A black background with a purple light&#10;&#10;Description automatically generated">
            <a:extLst>
              <a:ext uri="{FF2B5EF4-FFF2-40B4-BE49-F238E27FC236}">
                <a16:creationId xmlns:a16="http://schemas.microsoft.com/office/drawing/2014/main" id="{EB6693AF-AE2B-0E8F-E95B-7C5E42B2CAC1}"/>
              </a:ext>
            </a:extLst>
          </p:cNvPr>
          <p:cNvPicPr>
            <a:picLocks noChangeAspect="1"/>
          </p:cNvPicPr>
          <p:nvPr userDrawn="1"/>
        </p:nvPicPr>
        <p:blipFill>
          <a:blip r:embed="rId2"/>
          <a:stretch>
            <a:fillRect/>
          </a:stretch>
        </p:blipFill>
        <p:spPr>
          <a:xfrm>
            <a:off x="5246914" y="0"/>
            <a:ext cx="6945086" cy="6858000"/>
          </a:xfrm>
          <a:prstGeom prst="rect">
            <a:avLst/>
          </a:prstGeom>
        </p:spPr>
      </p:pic>
      <p:sp>
        <p:nvSpPr>
          <p:cNvPr id="7" name="Chart Placeholder 6">
            <a:extLst>
              <a:ext uri="{FF2B5EF4-FFF2-40B4-BE49-F238E27FC236}">
                <a16:creationId xmlns:a16="http://schemas.microsoft.com/office/drawing/2014/main" id="{8DE6E0F4-EB1B-1087-9A06-05AA9348E9D7}"/>
              </a:ext>
            </a:extLst>
          </p:cNvPr>
          <p:cNvSpPr>
            <a:spLocks noGrp="1"/>
          </p:cNvSpPr>
          <p:nvPr>
            <p:ph type="chart" sz="quarter" idx="12"/>
          </p:nvPr>
        </p:nvSpPr>
        <p:spPr>
          <a:xfrm>
            <a:off x="5238627" y="2597286"/>
            <a:ext cx="6380674" cy="1663427"/>
          </a:xfrm>
        </p:spPr>
        <p:txBody>
          <a:bodyPr/>
          <a:lstStyle>
            <a:lvl1pPr marL="0" indent="0" algn="ctr">
              <a:buFontTx/>
              <a:buNone/>
              <a:defRPr>
                <a:solidFill>
                  <a:schemeClr val="bg1"/>
                </a:solidFill>
              </a:defRPr>
            </a:lvl1pPr>
          </a:lstStyle>
          <a:p>
            <a:endParaRPr lang="en-US"/>
          </a:p>
        </p:txBody>
      </p:sp>
      <p:sp>
        <p:nvSpPr>
          <p:cNvPr id="10" name="Title 2">
            <a:extLst>
              <a:ext uri="{FF2B5EF4-FFF2-40B4-BE49-F238E27FC236}">
                <a16:creationId xmlns:a16="http://schemas.microsoft.com/office/drawing/2014/main" id="{7651C1F6-DEB0-AFDF-C4BB-AA31BE8D3DF3}"/>
              </a:ext>
            </a:extLst>
          </p:cNvPr>
          <p:cNvSpPr>
            <a:spLocks noGrp="1"/>
          </p:cNvSpPr>
          <p:nvPr>
            <p:ph type="title" hasCustomPrompt="1"/>
          </p:nvPr>
        </p:nvSpPr>
        <p:spPr>
          <a:xfrm>
            <a:off x="571010" y="2365565"/>
            <a:ext cx="4158362" cy="1239996"/>
          </a:xfrm>
        </p:spPr>
        <p:txBody>
          <a:bodyPr anchor="b"/>
          <a:lstStyle>
            <a:lvl1pPr>
              <a:defRPr>
                <a:solidFill>
                  <a:schemeClr val="bg1"/>
                </a:solidFill>
              </a:defRPr>
            </a:lvl1pPr>
          </a:lstStyle>
          <a:p>
            <a:r>
              <a:rPr lang="en-US"/>
              <a:t>Lorem ipsum dolor sit </a:t>
            </a:r>
            <a:r>
              <a:rPr lang="en-US" err="1"/>
              <a:t>amet</a:t>
            </a:r>
            <a:r>
              <a:rPr lang="en-US"/>
              <a:t> </a:t>
            </a:r>
          </a:p>
        </p:txBody>
      </p:sp>
      <p:sp>
        <p:nvSpPr>
          <p:cNvPr id="11" name="Text Placeholder 3">
            <a:extLst>
              <a:ext uri="{FF2B5EF4-FFF2-40B4-BE49-F238E27FC236}">
                <a16:creationId xmlns:a16="http://schemas.microsoft.com/office/drawing/2014/main" id="{0C42DB2F-8FFD-F6F8-DED6-9DBA7862C555}"/>
              </a:ext>
            </a:extLst>
          </p:cNvPr>
          <p:cNvSpPr>
            <a:spLocks noGrp="1"/>
          </p:cNvSpPr>
          <p:nvPr>
            <p:ph type="body" sz="quarter" idx="10" hasCustomPrompt="1"/>
          </p:nvPr>
        </p:nvSpPr>
        <p:spPr>
          <a:xfrm>
            <a:off x="572699" y="3838520"/>
            <a:ext cx="3946208" cy="553998"/>
          </a:xfrm>
        </p:spPr>
        <p:txBody>
          <a:bodyPr/>
          <a:lstStyle>
            <a:lvl1pPr marL="0" indent="0">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a:t>
            </a:r>
          </a:p>
        </p:txBody>
      </p:sp>
    </p:spTree>
    <p:extLst>
      <p:ext uri="{BB962C8B-B14F-4D97-AF65-F5344CB8AC3E}">
        <p14:creationId xmlns:p14="http://schemas.microsoft.com/office/powerpoint/2010/main" val="84976768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entered Title/text/chart ">
    <p:bg>
      <p:bgPr>
        <a:solidFill>
          <a:schemeClr val="tx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E601496-DC71-36E8-19DE-911D4632C0E0}"/>
              </a:ext>
            </a:extLst>
          </p:cNvPr>
          <p:cNvSpPr>
            <a:spLocks noGrp="1"/>
          </p:cNvSpPr>
          <p:nvPr>
            <p:ph type="title" hasCustomPrompt="1"/>
          </p:nvPr>
        </p:nvSpPr>
        <p:spPr>
          <a:xfrm>
            <a:off x="585764" y="422028"/>
            <a:ext cx="11018520" cy="553998"/>
          </a:xfrm>
        </p:spPr>
        <p:txBody>
          <a:bodyPr/>
          <a:lstStyle>
            <a:lvl1pPr algn="ctr">
              <a:defRPr>
                <a:solidFill>
                  <a:schemeClr val="bg1"/>
                </a:solidFill>
              </a:defRPr>
            </a:lvl1pPr>
          </a:lstStyle>
          <a:p>
            <a:r>
              <a:rPr lang="en-US"/>
              <a:t>Lorem ipsum dolor sit </a:t>
            </a:r>
            <a:r>
              <a:rPr lang="en-US" err="1"/>
              <a:t>amet</a:t>
            </a:r>
            <a:endParaRPr lang="en-US"/>
          </a:p>
        </p:txBody>
      </p:sp>
      <p:sp>
        <p:nvSpPr>
          <p:cNvPr id="2" name="Chart Placeholder 6">
            <a:extLst>
              <a:ext uri="{FF2B5EF4-FFF2-40B4-BE49-F238E27FC236}">
                <a16:creationId xmlns:a16="http://schemas.microsoft.com/office/drawing/2014/main" id="{392A398C-8712-6E39-6EEA-7710EB9C5417}"/>
              </a:ext>
            </a:extLst>
          </p:cNvPr>
          <p:cNvSpPr>
            <a:spLocks noGrp="1"/>
          </p:cNvSpPr>
          <p:nvPr>
            <p:ph type="chart" sz="quarter" idx="12"/>
          </p:nvPr>
        </p:nvSpPr>
        <p:spPr>
          <a:xfrm>
            <a:off x="1512498" y="2182664"/>
            <a:ext cx="9172754" cy="3577086"/>
          </a:xfrm>
        </p:spPr>
        <p:txBody>
          <a:bodyPr/>
          <a:lstStyle>
            <a:lvl1pPr marL="0" indent="0" algn="ctr">
              <a:buFontTx/>
              <a:buNone/>
              <a:defRPr>
                <a:solidFill>
                  <a:schemeClr val="bg1"/>
                </a:solidFill>
              </a:defRPr>
            </a:lvl1pPr>
          </a:lstStyle>
          <a:p>
            <a:endParaRPr lang="en-US"/>
          </a:p>
        </p:txBody>
      </p:sp>
      <p:sp>
        <p:nvSpPr>
          <p:cNvPr id="6" name="Text Placeholder 3">
            <a:extLst>
              <a:ext uri="{FF2B5EF4-FFF2-40B4-BE49-F238E27FC236}">
                <a16:creationId xmlns:a16="http://schemas.microsoft.com/office/drawing/2014/main" id="{D2D5F456-EAC5-42C5-2BDB-0C5DF3D86BB0}"/>
              </a:ext>
            </a:extLst>
          </p:cNvPr>
          <p:cNvSpPr>
            <a:spLocks noGrp="1"/>
          </p:cNvSpPr>
          <p:nvPr>
            <p:ph type="body" sz="quarter" idx="10" hasCustomPrompt="1"/>
          </p:nvPr>
        </p:nvSpPr>
        <p:spPr>
          <a:xfrm>
            <a:off x="2446273" y="1220473"/>
            <a:ext cx="7297503" cy="184666"/>
          </a:xfrm>
        </p:spPr>
        <p:txBody>
          <a:bodyPr/>
          <a:lstStyle>
            <a:lvl1pPr marL="0" indent="0" algn="ctr">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elitpretium</a:t>
            </a:r>
            <a:r>
              <a:rPr lang="en-US"/>
              <a:t>, </a:t>
            </a:r>
            <a:r>
              <a:rPr lang="en-US" err="1"/>
              <a:t>turpis</a:t>
            </a:r>
            <a:r>
              <a:rPr lang="en-US"/>
              <a:t> vel.</a:t>
            </a:r>
          </a:p>
        </p:txBody>
      </p:sp>
    </p:spTree>
    <p:extLst>
      <p:ext uri="{BB962C8B-B14F-4D97-AF65-F5344CB8AC3E}">
        <p14:creationId xmlns:p14="http://schemas.microsoft.com/office/powerpoint/2010/main" val="222439428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meline">
    <p:bg>
      <p:bgPr>
        <a:solidFill>
          <a:schemeClr val="tx2"/>
        </a:solidFill>
        <a:effectLst/>
      </p:bgPr>
    </p:bg>
    <p:spTree>
      <p:nvGrpSpPr>
        <p:cNvPr id="1" name=""/>
        <p:cNvGrpSpPr/>
        <p:nvPr/>
      </p:nvGrpSpPr>
      <p:grpSpPr>
        <a:xfrm>
          <a:off x="0" y="0"/>
          <a:ext cx="0" cy="0"/>
          <a:chOff x="0" y="0"/>
          <a:chExt cx="0" cy="0"/>
        </a:xfrm>
      </p:grpSpPr>
      <p:cxnSp>
        <p:nvCxnSpPr>
          <p:cNvPr id="71" name="Straight Connector 70">
            <a:extLst>
              <a:ext uri="{FF2B5EF4-FFF2-40B4-BE49-F238E27FC236}">
                <a16:creationId xmlns:a16="http://schemas.microsoft.com/office/drawing/2014/main" id="{BC5D70DD-A986-B75C-5CAA-85386F097C69}"/>
              </a:ext>
            </a:extLst>
          </p:cNvPr>
          <p:cNvCxnSpPr>
            <a:cxnSpLocks/>
          </p:cNvCxnSpPr>
          <p:nvPr userDrawn="1"/>
        </p:nvCxnSpPr>
        <p:spPr>
          <a:xfrm>
            <a:off x="6087048" y="4441371"/>
            <a:ext cx="0" cy="878435"/>
          </a:xfrm>
          <a:prstGeom prst="line">
            <a:avLst/>
          </a:prstGeom>
          <a:ln w="25400" cap="rnd">
            <a:solidFill>
              <a:srgbClr val="7620C9"/>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FC142380-C088-859C-F2F1-2F89FD032251}"/>
              </a:ext>
            </a:extLst>
          </p:cNvPr>
          <p:cNvCxnSpPr>
            <a:cxnSpLocks/>
          </p:cNvCxnSpPr>
          <p:nvPr userDrawn="1"/>
        </p:nvCxnSpPr>
        <p:spPr>
          <a:xfrm>
            <a:off x="4684055" y="3843230"/>
            <a:ext cx="0" cy="1476576"/>
          </a:xfrm>
          <a:prstGeom prst="line">
            <a:avLst/>
          </a:prstGeom>
          <a:ln w="25400" cap="rnd">
            <a:solidFill>
              <a:srgbClr val="9715BF"/>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1FDA0BB0-57F5-C6BA-24D4-AE47F28BCED3}"/>
              </a:ext>
            </a:extLst>
          </p:cNvPr>
          <p:cNvCxnSpPr>
            <a:cxnSpLocks/>
          </p:cNvCxnSpPr>
          <p:nvPr userDrawn="1"/>
        </p:nvCxnSpPr>
        <p:spPr>
          <a:xfrm>
            <a:off x="3297156" y="3251964"/>
            <a:ext cx="0" cy="2067842"/>
          </a:xfrm>
          <a:prstGeom prst="line">
            <a:avLst/>
          </a:prstGeom>
          <a:ln w="25400" cap="rnd">
            <a:solidFill>
              <a:schemeClr val="accent5"/>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85B73E78-C1B3-3453-EB24-1F895B4A14F8}"/>
              </a:ext>
            </a:extLst>
          </p:cNvPr>
          <p:cNvCxnSpPr>
            <a:cxnSpLocks/>
          </p:cNvCxnSpPr>
          <p:nvPr userDrawn="1"/>
        </p:nvCxnSpPr>
        <p:spPr>
          <a:xfrm>
            <a:off x="1892752" y="2660698"/>
            <a:ext cx="0" cy="2659108"/>
          </a:xfrm>
          <a:prstGeom prst="line">
            <a:avLst/>
          </a:prstGeom>
          <a:ln w="25400" cap="rnd">
            <a:solidFill>
              <a:schemeClr val="accent2"/>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3" name="Freeform 12">
            <a:extLst>
              <a:ext uri="{FF2B5EF4-FFF2-40B4-BE49-F238E27FC236}">
                <a16:creationId xmlns:a16="http://schemas.microsoft.com/office/drawing/2014/main" id="{C8B30E9D-679E-3AE4-3785-BC52E6DCEF16}"/>
              </a:ext>
            </a:extLst>
          </p:cNvPr>
          <p:cNvSpPr/>
          <p:nvPr/>
        </p:nvSpPr>
        <p:spPr>
          <a:xfrm rot="10800000">
            <a:off x="1770809" y="2225048"/>
            <a:ext cx="5046653" cy="384673"/>
          </a:xfrm>
          <a:custGeom>
            <a:avLst/>
            <a:gdLst>
              <a:gd name="connsiteX0" fmla="*/ 0 w 5046652"/>
              <a:gd name="connsiteY0" fmla="*/ 0 h 384673"/>
              <a:gd name="connsiteX1" fmla="*/ 4979353 w 5046652"/>
              <a:gd name="connsiteY1" fmla="*/ 0 h 384673"/>
              <a:gd name="connsiteX2" fmla="*/ 5046653 w 5046652"/>
              <a:gd name="connsiteY2" fmla="*/ 67313 h 384673"/>
              <a:gd name="connsiteX3" fmla="*/ 5046653 w 5046652"/>
              <a:gd name="connsiteY3" fmla="*/ 317360 h 384673"/>
              <a:gd name="connsiteX4" fmla="*/ 4979353 w 5046652"/>
              <a:gd name="connsiteY4" fmla="*/ 384673 h 384673"/>
              <a:gd name="connsiteX5" fmla="*/ 0 w 5046652"/>
              <a:gd name="connsiteY5" fmla="*/ 384673 h 384673"/>
              <a:gd name="connsiteX6" fmla="*/ 0 w 5046652"/>
              <a:gd name="connsiteY6" fmla="*/ 0 h 384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46652" h="384673">
                <a:moveTo>
                  <a:pt x="0" y="0"/>
                </a:moveTo>
                <a:lnTo>
                  <a:pt x="4979353" y="0"/>
                </a:lnTo>
                <a:cubicBezTo>
                  <a:pt x="5016522" y="0"/>
                  <a:pt x="5046653" y="30137"/>
                  <a:pt x="5046653" y="67313"/>
                </a:cubicBezTo>
                <a:lnTo>
                  <a:pt x="5046653" y="317360"/>
                </a:lnTo>
                <a:cubicBezTo>
                  <a:pt x="5046653" y="354536"/>
                  <a:pt x="5016522" y="384673"/>
                  <a:pt x="4979353" y="384673"/>
                </a:cubicBezTo>
                <a:lnTo>
                  <a:pt x="0" y="384673"/>
                </a:lnTo>
                <a:lnTo>
                  <a:pt x="0" y="0"/>
                </a:lnTo>
                <a:close/>
              </a:path>
            </a:pathLst>
          </a:custGeom>
          <a:gradFill flip="none" rotWithShape="0">
            <a:gsLst>
              <a:gs pos="0">
                <a:schemeClr val="accent2"/>
              </a:gs>
              <a:gs pos="41833">
                <a:srgbClr val="7D1DC6"/>
              </a:gs>
              <a:gs pos="100000">
                <a:srgbClr val="7D1DC6">
                  <a:alpha val="0"/>
                </a:srgbClr>
              </a:gs>
            </a:gsLst>
            <a:lin ang="745" scaled="1"/>
            <a:tileRect/>
          </a:gradFill>
          <a:ln w="6014" cap="flat">
            <a:noFill/>
            <a:prstDash val="solid"/>
            <a:miter/>
          </a:ln>
        </p:spPr>
        <p:txBody>
          <a:bodyPr rtlCol="0" anchor="ctr"/>
          <a:lstStyle/>
          <a:p>
            <a:pPr lvl="0"/>
            <a:endParaRPr lang="en-US"/>
          </a:p>
        </p:txBody>
      </p:sp>
      <p:sp>
        <p:nvSpPr>
          <p:cNvPr id="20" name="Freeform 19">
            <a:extLst>
              <a:ext uri="{FF2B5EF4-FFF2-40B4-BE49-F238E27FC236}">
                <a16:creationId xmlns:a16="http://schemas.microsoft.com/office/drawing/2014/main" id="{9DE1D110-FD9B-55E0-F344-734BE50E7D05}"/>
              </a:ext>
            </a:extLst>
          </p:cNvPr>
          <p:cNvSpPr/>
          <p:nvPr/>
        </p:nvSpPr>
        <p:spPr>
          <a:xfrm rot="10800000">
            <a:off x="4565963" y="3405031"/>
            <a:ext cx="4569789" cy="384673"/>
          </a:xfrm>
          <a:custGeom>
            <a:avLst/>
            <a:gdLst>
              <a:gd name="connsiteX0" fmla="*/ 0 w 5046653"/>
              <a:gd name="connsiteY0" fmla="*/ 0 h 384673"/>
              <a:gd name="connsiteX1" fmla="*/ 4979353 w 5046653"/>
              <a:gd name="connsiteY1" fmla="*/ 0 h 384673"/>
              <a:gd name="connsiteX2" fmla="*/ 5046654 w 5046653"/>
              <a:gd name="connsiteY2" fmla="*/ 67313 h 384673"/>
              <a:gd name="connsiteX3" fmla="*/ 5046654 w 5046653"/>
              <a:gd name="connsiteY3" fmla="*/ 317360 h 384673"/>
              <a:gd name="connsiteX4" fmla="*/ 4979353 w 5046653"/>
              <a:gd name="connsiteY4" fmla="*/ 384673 h 384673"/>
              <a:gd name="connsiteX5" fmla="*/ 0 w 5046653"/>
              <a:gd name="connsiteY5" fmla="*/ 384673 h 384673"/>
              <a:gd name="connsiteX6" fmla="*/ 0 w 5046653"/>
              <a:gd name="connsiteY6" fmla="*/ 0 h 384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46653" h="384673">
                <a:moveTo>
                  <a:pt x="0" y="0"/>
                </a:moveTo>
                <a:lnTo>
                  <a:pt x="4979353" y="0"/>
                </a:lnTo>
                <a:cubicBezTo>
                  <a:pt x="5016522" y="0"/>
                  <a:pt x="5046654" y="30137"/>
                  <a:pt x="5046654" y="67313"/>
                </a:cubicBezTo>
                <a:lnTo>
                  <a:pt x="5046654" y="317360"/>
                </a:lnTo>
                <a:cubicBezTo>
                  <a:pt x="5046654" y="354536"/>
                  <a:pt x="5016522" y="384673"/>
                  <a:pt x="4979353" y="384673"/>
                </a:cubicBezTo>
                <a:lnTo>
                  <a:pt x="0" y="384673"/>
                </a:lnTo>
                <a:lnTo>
                  <a:pt x="0" y="0"/>
                </a:lnTo>
                <a:close/>
              </a:path>
            </a:pathLst>
          </a:custGeom>
          <a:gradFill flip="none" rotWithShape="0">
            <a:gsLst>
              <a:gs pos="0">
                <a:srgbClr val="9715BF"/>
              </a:gs>
              <a:gs pos="41833">
                <a:srgbClr val="7D1DC6"/>
              </a:gs>
              <a:gs pos="100000">
                <a:srgbClr val="7D1DC6">
                  <a:alpha val="0"/>
                </a:srgbClr>
              </a:gs>
            </a:gsLst>
            <a:lin ang="745" scaled="1"/>
            <a:tileRect/>
          </a:gradFill>
          <a:ln w="6014" cap="flat">
            <a:noFill/>
            <a:prstDash val="solid"/>
            <a:miter/>
          </a:ln>
        </p:spPr>
        <p:txBody>
          <a:bodyPr rtlCol="0" anchor="ctr"/>
          <a:lstStyle/>
          <a:p>
            <a:pPr lvl="0"/>
            <a:endParaRPr lang="en-US"/>
          </a:p>
        </p:txBody>
      </p:sp>
      <p:sp>
        <p:nvSpPr>
          <p:cNvPr id="22" name="Freeform 21">
            <a:extLst>
              <a:ext uri="{FF2B5EF4-FFF2-40B4-BE49-F238E27FC236}">
                <a16:creationId xmlns:a16="http://schemas.microsoft.com/office/drawing/2014/main" id="{644BDF2D-FE96-D6E4-C79C-FAB3283B5EF5}"/>
              </a:ext>
            </a:extLst>
          </p:cNvPr>
          <p:cNvSpPr/>
          <p:nvPr/>
        </p:nvSpPr>
        <p:spPr>
          <a:xfrm rot="10800000">
            <a:off x="7382751" y="4592369"/>
            <a:ext cx="2545212" cy="383680"/>
          </a:xfrm>
          <a:custGeom>
            <a:avLst/>
            <a:gdLst>
              <a:gd name="connsiteX0" fmla="*/ 0 w 2545212"/>
              <a:gd name="connsiteY0" fmla="*/ 0 h 383680"/>
              <a:gd name="connsiteX1" fmla="*/ 2477912 w 2545212"/>
              <a:gd name="connsiteY1" fmla="*/ 0 h 383680"/>
              <a:gd name="connsiteX2" fmla="*/ 2545213 w 2545212"/>
              <a:gd name="connsiteY2" fmla="*/ 67313 h 383680"/>
              <a:gd name="connsiteX3" fmla="*/ 2545213 w 2545212"/>
              <a:gd name="connsiteY3" fmla="*/ 316367 h 383680"/>
              <a:gd name="connsiteX4" fmla="*/ 2477912 w 2545212"/>
              <a:gd name="connsiteY4" fmla="*/ 383681 h 383680"/>
              <a:gd name="connsiteX5" fmla="*/ 0 w 2545212"/>
              <a:gd name="connsiteY5" fmla="*/ 383681 h 383680"/>
              <a:gd name="connsiteX6" fmla="*/ 0 w 2545212"/>
              <a:gd name="connsiteY6" fmla="*/ 0 h 383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45212" h="383680">
                <a:moveTo>
                  <a:pt x="0" y="0"/>
                </a:moveTo>
                <a:lnTo>
                  <a:pt x="2477912" y="0"/>
                </a:lnTo>
                <a:cubicBezTo>
                  <a:pt x="2515081" y="0"/>
                  <a:pt x="2545213" y="30137"/>
                  <a:pt x="2545213" y="67313"/>
                </a:cubicBezTo>
                <a:lnTo>
                  <a:pt x="2545213" y="316367"/>
                </a:lnTo>
                <a:cubicBezTo>
                  <a:pt x="2545213" y="353544"/>
                  <a:pt x="2515081" y="383681"/>
                  <a:pt x="2477912" y="383681"/>
                </a:cubicBezTo>
                <a:lnTo>
                  <a:pt x="0" y="383681"/>
                </a:lnTo>
                <a:lnTo>
                  <a:pt x="0" y="0"/>
                </a:lnTo>
                <a:close/>
              </a:path>
            </a:pathLst>
          </a:custGeom>
          <a:gradFill flip="none" rotWithShape="0">
            <a:gsLst>
              <a:gs pos="0">
                <a:srgbClr val="502BD5"/>
              </a:gs>
              <a:gs pos="41833">
                <a:srgbClr val="7D1DC6"/>
              </a:gs>
              <a:gs pos="100000">
                <a:srgbClr val="7D1DC6">
                  <a:alpha val="0"/>
                </a:srgbClr>
              </a:gs>
            </a:gsLst>
            <a:lin ang="745" scaled="1"/>
            <a:tileRect/>
          </a:gradFill>
          <a:ln w="6014"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3B6A9CF2-1A90-E2BA-668B-5349AE1FDF82}"/>
              </a:ext>
            </a:extLst>
          </p:cNvPr>
          <p:cNvSpPr/>
          <p:nvPr/>
        </p:nvSpPr>
        <p:spPr>
          <a:xfrm rot="10800000">
            <a:off x="3173797" y="2814514"/>
            <a:ext cx="2523332" cy="384674"/>
          </a:xfrm>
          <a:custGeom>
            <a:avLst/>
            <a:gdLst>
              <a:gd name="connsiteX0" fmla="*/ 0 w 2523332"/>
              <a:gd name="connsiteY0" fmla="*/ 0 h 384674"/>
              <a:gd name="connsiteX1" fmla="*/ 2456044 w 2523332"/>
              <a:gd name="connsiteY1" fmla="*/ 0 h 384674"/>
              <a:gd name="connsiteX2" fmla="*/ 2523333 w 2523332"/>
              <a:gd name="connsiteY2" fmla="*/ 67314 h 384674"/>
              <a:gd name="connsiteX3" fmla="*/ 2523333 w 2523332"/>
              <a:gd name="connsiteY3" fmla="*/ 317362 h 384674"/>
              <a:gd name="connsiteX4" fmla="*/ 2456044 w 2523332"/>
              <a:gd name="connsiteY4" fmla="*/ 384675 h 384674"/>
              <a:gd name="connsiteX5" fmla="*/ 0 w 2523332"/>
              <a:gd name="connsiteY5" fmla="*/ 384675 h 384674"/>
              <a:gd name="connsiteX6" fmla="*/ 0 w 2523332"/>
              <a:gd name="connsiteY6" fmla="*/ 0 h 384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23332" h="384674">
                <a:moveTo>
                  <a:pt x="0" y="0"/>
                </a:moveTo>
                <a:lnTo>
                  <a:pt x="2456044" y="0"/>
                </a:lnTo>
                <a:cubicBezTo>
                  <a:pt x="2493207" y="0"/>
                  <a:pt x="2523333" y="30137"/>
                  <a:pt x="2523333" y="67314"/>
                </a:cubicBezTo>
                <a:lnTo>
                  <a:pt x="2523333" y="317362"/>
                </a:lnTo>
                <a:cubicBezTo>
                  <a:pt x="2523333" y="354538"/>
                  <a:pt x="2493207" y="384675"/>
                  <a:pt x="2456044" y="384675"/>
                </a:cubicBezTo>
                <a:lnTo>
                  <a:pt x="0" y="384675"/>
                </a:lnTo>
                <a:lnTo>
                  <a:pt x="0" y="0"/>
                </a:lnTo>
                <a:close/>
              </a:path>
            </a:pathLst>
          </a:custGeom>
          <a:gradFill flip="none" rotWithShape="0">
            <a:gsLst>
              <a:gs pos="0">
                <a:schemeClr val="accent5"/>
              </a:gs>
              <a:gs pos="41833">
                <a:srgbClr val="7D1DC6"/>
              </a:gs>
              <a:gs pos="100000">
                <a:srgbClr val="7D1DC6">
                  <a:alpha val="0"/>
                </a:srgbClr>
              </a:gs>
            </a:gsLst>
            <a:lin ang="745" scaled="1"/>
            <a:tileRect/>
          </a:gradFill>
          <a:ln w="6014" cap="flat">
            <a:noFill/>
            <a:prstDash val="solid"/>
            <a:miter/>
          </a:ln>
        </p:spPr>
        <p:txBody>
          <a:bodyPr rtlCol="0" anchor="ctr"/>
          <a:lstStyle/>
          <a:p>
            <a:pPr lvl="0"/>
            <a:endParaRPr lang="en-US"/>
          </a:p>
        </p:txBody>
      </p:sp>
      <p:sp>
        <p:nvSpPr>
          <p:cNvPr id="28" name="Freeform 27">
            <a:extLst>
              <a:ext uri="{FF2B5EF4-FFF2-40B4-BE49-F238E27FC236}">
                <a16:creationId xmlns:a16="http://schemas.microsoft.com/office/drawing/2014/main" id="{DA904BF3-46CE-27FF-25AB-2366C3BF3ADA}"/>
              </a:ext>
            </a:extLst>
          </p:cNvPr>
          <p:cNvSpPr/>
          <p:nvPr/>
        </p:nvSpPr>
        <p:spPr>
          <a:xfrm rot="10800000">
            <a:off x="5977209" y="3995553"/>
            <a:ext cx="2523320" cy="384673"/>
          </a:xfrm>
          <a:custGeom>
            <a:avLst/>
            <a:gdLst>
              <a:gd name="connsiteX0" fmla="*/ 0 w 2523320"/>
              <a:gd name="connsiteY0" fmla="*/ 0 h 384673"/>
              <a:gd name="connsiteX1" fmla="*/ 2456020 w 2523320"/>
              <a:gd name="connsiteY1" fmla="*/ 0 h 384673"/>
              <a:gd name="connsiteX2" fmla="*/ 2523321 w 2523320"/>
              <a:gd name="connsiteY2" fmla="*/ 67313 h 384673"/>
              <a:gd name="connsiteX3" fmla="*/ 2523321 w 2523320"/>
              <a:gd name="connsiteY3" fmla="*/ 317360 h 384673"/>
              <a:gd name="connsiteX4" fmla="*/ 2456020 w 2523320"/>
              <a:gd name="connsiteY4" fmla="*/ 384673 h 384673"/>
              <a:gd name="connsiteX5" fmla="*/ 0 w 2523320"/>
              <a:gd name="connsiteY5" fmla="*/ 384673 h 384673"/>
              <a:gd name="connsiteX6" fmla="*/ 0 w 2523320"/>
              <a:gd name="connsiteY6" fmla="*/ 0 h 384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23320" h="384673">
                <a:moveTo>
                  <a:pt x="0" y="0"/>
                </a:moveTo>
                <a:lnTo>
                  <a:pt x="2456020" y="0"/>
                </a:lnTo>
                <a:cubicBezTo>
                  <a:pt x="2493189" y="0"/>
                  <a:pt x="2523321" y="30137"/>
                  <a:pt x="2523321" y="67313"/>
                </a:cubicBezTo>
                <a:lnTo>
                  <a:pt x="2523321" y="317360"/>
                </a:lnTo>
                <a:cubicBezTo>
                  <a:pt x="2523321" y="354537"/>
                  <a:pt x="2493189" y="384673"/>
                  <a:pt x="2456020" y="384673"/>
                </a:cubicBezTo>
                <a:lnTo>
                  <a:pt x="0" y="384673"/>
                </a:lnTo>
                <a:lnTo>
                  <a:pt x="0" y="0"/>
                </a:lnTo>
                <a:close/>
              </a:path>
            </a:pathLst>
          </a:custGeom>
          <a:gradFill flip="none" rotWithShape="0">
            <a:gsLst>
              <a:gs pos="0">
                <a:srgbClr val="7620C9"/>
              </a:gs>
              <a:gs pos="41833">
                <a:srgbClr val="7D1DC6"/>
              </a:gs>
              <a:gs pos="100000">
                <a:srgbClr val="7D1DC6">
                  <a:alpha val="0"/>
                </a:srgbClr>
              </a:gs>
            </a:gsLst>
            <a:lin ang="745" scaled="1"/>
            <a:tileRect/>
          </a:gradFill>
          <a:ln w="6014" cap="flat">
            <a:noFill/>
            <a:prstDash val="solid"/>
            <a:miter/>
          </a:ln>
        </p:spPr>
        <p:txBody>
          <a:bodyPr rtlCol="0" anchor="ctr"/>
          <a:lstStyle/>
          <a:p>
            <a:pPr lvl="0"/>
            <a:endParaRPr lang="en-US"/>
          </a:p>
        </p:txBody>
      </p:sp>
      <p:sp>
        <p:nvSpPr>
          <p:cNvPr id="34" name="Freeform 33">
            <a:extLst>
              <a:ext uri="{FF2B5EF4-FFF2-40B4-BE49-F238E27FC236}">
                <a16:creationId xmlns:a16="http://schemas.microsoft.com/office/drawing/2014/main" id="{73A03B20-AF78-2132-0B68-076193CFF850}"/>
              </a:ext>
            </a:extLst>
          </p:cNvPr>
          <p:cNvSpPr/>
          <p:nvPr/>
        </p:nvSpPr>
        <p:spPr>
          <a:xfrm>
            <a:off x="1975181" y="5431946"/>
            <a:ext cx="1238908" cy="47119"/>
          </a:xfrm>
          <a:custGeom>
            <a:avLst/>
            <a:gdLst>
              <a:gd name="connsiteX0" fmla="*/ 0 w 1416427"/>
              <a:gd name="connsiteY0" fmla="*/ 0 h 47119"/>
              <a:gd name="connsiteX1" fmla="*/ 1416428 w 1416427"/>
              <a:gd name="connsiteY1" fmla="*/ 0 h 47119"/>
              <a:gd name="connsiteX2" fmla="*/ 1416428 w 1416427"/>
              <a:gd name="connsiteY2" fmla="*/ 47119 h 47119"/>
              <a:gd name="connsiteX3" fmla="*/ 0 w 1416427"/>
              <a:gd name="connsiteY3" fmla="*/ 47119 h 47119"/>
            </a:gdLst>
            <a:ahLst/>
            <a:cxnLst>
              <a:cxn ang="0">
                <a:pos x="connsiteX0" y="connsiteY0"/>
              </a:cxn>
              <a:cxn ang="0">
                <a:pos x="connsiteX1" y="connsiteY1"/>
              </a:cxn>
              <a:cxn ang="0">
                <a:pos x="connsiteX2" y="connsiteY2"/>
              </a:cxn>
              <a:cxn ang="0">
                <a:pos x="connsiteX3" y="connsiteY3"/>
              </a:cxn>
            </a:cxnLst>
            <a:rect l="l" t="t" r="r" b="b"/>
            <a:pathLst>
              <a:path w="1416427" h="47119">
                <a:moveTo>
                  <a:pt x="0" y="0"/>
                </a:moveTo>
                <a:lnTo>
                  <a:pt x="1416428" y="0"/>
                </a:lnTo>
                <a:lnTo>
                  <a:pt x="1416428" y="47119"/>
                </a:lnTo>
                <a:lnTo>
                  <a:pt x="0" y="47119"/>
                </a:lnTo>
                <a:close/>
              </a:path>
            </a:pathLst>
          </a:custGeom>
          <a:gradFill>
            <a:gsLst>
              <a:gs pos="100000">
                <a:schemeClr val="accent2"/>
              </a:gs>
              <a:gs pos="0">
                <a:schemeClr val="accent5"/>
              </a:gs>
            </a:gsLst>
            <a:lin ang="10800000" scaled="1"/>
          </a:gradFill>
          <a:ln w="6014" cap="flat">
            <a:noFill/>
            <a:prstDash val="solid"/>
            <a:miter/>
          </a:ln>
        </p:spPr>
        <p:txBody>
          <a:bodyPr rtlCol="0" anchor="ctr"/>
          <a:lstStyle/>
          <a:p>
            <a:endParaRPr lang="en-US"/>
          </a:p>
        </p:txBody>
      </p:sp>
      <p:sp>
        <p:nvSpPr>
          <p:cNvPr id="35" name="Freeform 34">
            <a:extLst>
              <a:ext uri="{FF2B5EF4-FFF2-40B4-BE49-F238E27FC236}">
                <a16:creationId xmlns:a16="http://schemas.microsoft.com/office/drawing/2014/main" id="{40944A5F-39BF-FBCE-C18A-439DBDA305A6}"/>
              </a:ext>
            </a:extLst>
          </p:cNvPr>
          <p:cNvSpPr/>
          <p:nvPr/>
        </p:nvSpPr>
        <p:spPr>
          <a:xfrm>
            <a:off x="1" y="5431946"/>
            <a:ext cx="1820418" cy="47119"/>
          </a:xfrm>
          <a:custGeom>
            <a:avLst/>
            <a:gdLst>
              <a:gd name="connsiteX0" fmla="*/ 0 w 1803342"/>
              <a:gd name="connsiteY0" fmla="*/ 0 h 47119"/>
              <a:gd name="connsiteX1" fmla="*/ 1803343 w 1803342"/>
              <a:gd name="connsiteY1" fmla="*/ 0 h 47119"/>
              <a:gd name="connsiteX2" fmla="*/ 1803343 w 1803342"/>
              <a:gd name="connsiteY2" fmla="*/ 47119 h 47119"/>
              <a:gd name="connsiteX3" fmla="*/ 0 w 1803342"/>
              <a:gd name="connsiteY3" fmla="*/ 47119 h 47119"/>
            </a:gdLst>
            <a:ahLst/>
            <a:cxnLst>
              <a:cxn ang="0">
                <a:pos x="connsiteX0" y="connsiteY0"/>
              </a:cxn>
              <a:cxn ang="0">
                <a:pos x="connsiteX1" y="connsiteY1"/>
              </a:cxn>
              <a:cxn ang="0">
                <a:pos x="connsiteX2" y="connsiteY2"/>
              </a:cxn>
              <a:cxn ang="0">
                <a:pos x="connsiteX3" y="connsiteY3"/>
              </a:cxn>
            </a:cxnLst>
            <a:rect l="l" t="t" r="r" b="b"/>
            <a:pathLst>
              <a:path w="1803342" h="47119">
                <a:moveTo>
                  <a:pt x="0" y="0"/>
                </a:moveTo>
                <a:lnTo>
                  <a:pt x="1803343" y="0"/>
                </a:lnTo>
                <a:lnTo>
                  <a:pt x="1803343" y="47119"/>
                </a:lnTo>
                <a:lnTo>
                  <a:pt x="0" y="47119"/>
                </a:lnTo>
                <a:close/>
              </a:path>
            </a:pathLst>
          </a:custGeom>
          <a:gradFill>
            <a:gsLst>
              <a:gs pos="29000">
                <a:schemeClr val="accent2"/>
              </a:gs>
              <a:gs pos="100000">
                <a:srgbClr val="B8B8B8">
                  <a:alpha val="0"/>
                </a:srgbClr>
              </a:gs>
            </a:gsLst>
            <a:lin ang="10800000" scaled="1"/>
          </a:gradFill>
          <a:ln w="6014" cap="flat">
            <a:noFill/>
            <a:prstDash val="solid"/>
            <a:miter/>
          </a:ln>
        </p:spPr>
        <p:txBody>
          <a:bodyPr rtlCol="0" anchor="ctr"/>
          <a:lstStyle/>
          <a:p>
            <a:endParaRPr lang="en-US"/>
          </a:p>
        </p:txBody>
      </p:sp>
      <p:sp>
        <p:nvSpPr>
          <p:cNvPr id="36" name="Freeform 35">
            <a:extLst>
              <a:ext uri="{FF2B5EF4-FFF2-40B4-BE49-F238E27FC236}">
                <a16:creationId xmlns:a16="http://schemas.microsoft.com/office/drawing/2014/main" id="{E959A602-CE0E-C701-9CB8-05D380336AAB}"/>
              </a:ext>
            </a:extLst>
          </p:cNvPr>
          <p:cNvSpPr/>
          <p:nvPr/>
        </p:nvSpPr>
        <p:spPr>
          <a:xfrm>
            <a:off x="3376222" y="5431946"/>
            <a:ext cx="1218698" cy="47119"/>
          </a:xfrm>
          <a:custGeom>
            <a:avLst/>
            <a:gdLst>
              <a:gd name="connsiteX0" fmla="*/ 0 w 1436617"/>
              <a:gd name="connsiteY0" fmla="*/ 0 h 47119"/>
              <a:gd name="connsiteX1" fmla="*/ 1436618 w 1436617"/>
              <a:gd name="connsiteY1" fmla="*/ 0 h 47119"/>
              <a:gd name="connsiteX2" fmla="*/ 1436618 w 1436617"/>
              <a:gd name="connsiteY2" fmla="*/ 47119 h 47119"/>
              <a:gd name="connsiteX3" fmla="*/ 0 w 1436617"/>
              <a:gd name="connsiteY3" fmla="*/ 47119 h 47119"/>
            </a:gdLst>
            <a:ahLst/>
            <a:cxnLst>
              <a:cxn ang="0">
                <a:pos x="connsiteX0" y="connsiteY0"/>
              </a:cxn>
              <a:cxn ang="0">
                <a:pos x="connsiteX1" y="connsiteY1"/>
              </a:cxn>
              <a:cxn ang="0">
                <a:pos x="connsiteX2" y="connsiteY2"/>
              </a:cxn>
              <a:cxn ang="0">
                <a:pos x="connsiteX3" y="connsiteY3"/>
              </a:cxn>
            </a:cxnLst>
            <a:rect l="l" t="t" r="r" b="b"/>
            <a:pathLst>
              <a:path w="1436617" h="47119">
                <a:moveTo>
                  <a:pt x="0" y="0"/>
                </a:moveTo>
                <a:lnTo>
                  <a:pt x="1436618" y="0"/>
                </a:lnTo>
                <a:lnTo>
                  <a:pt x="1436618" y="47119"/>
                </a:lnTo>
                <a:lnTo>
                  <a:pt x="0" y="47119"/>
                </a:lnTo>
                <a:close/>
              </a:path>
            </a:pathLst>
          </a:custGeom>
          <a:gradFill>
            <a:gsLst>
              <a:gs pos="0">
                <a:srgbClr val="9715BF"/>
              </a:gs>
              <a:gs pos="100000">
                <a:schemeClr val="accent5"/>
              </a:gs>
            </a:gsLst>
            <a:lin ang="10800000" scaled="1"/>
          </a:gradFill>
          <a:ln w="6014" cap="flat">
            <a:noFill/>
            <a:prstDash val="solid"/>
            <a:miter/>
          </a:ln>
        </p:spPr>
        <p:txBody>
          <a:bodyPr rtlCol="0" anchor="ctr"/>
          <a:lstStyle/>
          <a:p>
            <a:endParaRPr lang="en-US"/>
          </a:p>
        </p:txBody>
      </p:sp>
      <p:sp>
        <p:nvSpPr>
          <p:cNvPr id="37" name="Freeform 36">
            <a:extLst>
              <a:ext uri="{FF2B5EF4-FFF2-40B4-BE49-F238E27FC236}">
                <a16:creationId xmlns:a16="http://schemas.microsoft.com/office/drawing/2014/main" id="{9CD3B4FB-F351-5AC8-B3E2-801B968BC61C}"/>
              </a:ext>
            </a:extLst>
          </p:cNvPr>
          <p:cNvSpPr/>
          <p:nvPr/>
        </p:nvSpPr>
        <p:spPr>
          <a:xfrm>
            <a:off x="4763120" y="5431946"/>
            <a:ext cx="1242271" cy="47119"/>
          </a:xfrm>
          <a:custGeom>
            <a:avLst/>
            <a:gdLst>
              <a:gd name="connsiteX0" fmla="*/ 0 w 1571194"/>
              <a:gd name="connsiteY0" fmla="*/ 0 h 47119"/>
              <a:gd name="connsiteX1" fmla="*/ 1571195 w 1571194"/>
              <a:gd name="connsiteY1" fmla="*/ 0 h 47119"/>
              <a:gd name="connsiteX2" fmla="*/ 1571195 w 1571194"/>
              <a:gd name="connsiteY2" fmla="*/ 47119 h 47119"/>
              <a:gd name="connsiteX3" fmla="*/ 0 w 1571194"/>
              <a:gd name="connsiteY3" fmla="*/ 47119 h 47119"/>
            </a:gdLst>
            <a:ahLst/>
            <a:cxnLst>
              <a:cxn ang="0">
                <a:pos x="connsiteX0" y="connsiteY0"/>
              </a:cxn>
              <a:cxn ang="0">
                <a:pos x="connsiteX1" y="connsiteY1"/>
              </a:cxn>
              <a:cxn ang="0">
                <a:pos x="connsiteX2" y="connsiteY2"/>
              </a:cxn>
              <a:cxn ang="0">
                <a:pos x="connsiteX3" y="connsiteY3"/>
              </a:cxn>
            </a:cxnLst>
            <a:rect l="l" t="t" r="r" b="b"/>
            <a:pathLst>
              <a:path w="1571194" h="47119">
                <a:moveTo>
                  <a:pt x="0" y="0"/>
                </a:moveTo>
                <a:lnTo>
                  <a:pt x="1571195" y="0"/>
                </a:lnTo>
                <a:lnTo>
                  <a:pt x="1571195" y="47119"/>
                </a:lnTo>
                <a:lnTo>
                  <a:pt x="0" y="47119"/>
                </a:lnTo>
                <a:close/>
              </a:path>
            </a:pathLst>
          </a:custGeom>
          <a:gradFill>
            <a:gsLst>
              <a:gs pos="98000">
                <a:srgbClr val="9715BF"/>
              </a:gs>
              <a:gs pos="0">
                <a:srgbClr val="7620C9"/>
              </a:gs>
            </a:gsLst>
            <a:lin ang="10800000" scaled="1"/>
          </a:gradFill>
          <a:ln w="6014" cap="flat">
            <a:noFill/>
            <a:prstDash val="solid"/>
            <a:miter/>
          </a:ln>
        </p:spPr>
        <p:txBody>
          <a:bodyPr rtlCol="0" anchor="ctr"/>
          <a:lstStyle/>
          <a:p>
            <a:endParaRPr lang="en-US"/>
          </a:p>
        </p:txBody>
      </p:sp>
      <p:sp>
        <p:nvSpPr>
          <p:cNvPr id="38" name="Freeform 37">
            <a:extLst>
              <a:ext uri="{FF2B5EF4-FFF2-40B4-BE49-F238E27FC236}">
                <a16:creationId xmlns:a16="http://schemas.microsoft.com/office/drawing/2014/main" id="{A9E4FF91-BCDF-0D34-089B-BA8E56B02B9A}"/>
              </a:ext>
            </a:extLst>
          </p:cNvPr>
          <p:cNvSpPr/>
          <p:nvPr/>
        </p:nvSpPr>
        <p:spPr>
          <a:xfrm>
            <a:off x="6163520" y="5431946"/>
            <a:ext cx="1244864" cy="47119"/>
          </a:xfrm>
          <a:custGeom>
            <a:avLst/>
            <a:gdLst>
              <a:gd name="connsiteX0" fmla="*/ 0 w 1571194"/>
              <a:gd name="connsiteY0" fmla="*/ 0 h 47119"/>
              <a:gd name="connsiteX1" fmla="*/ 1571195 w 1571194"/>
              <a:gd name="connsiteY1" fmla="*/ 0 h 47119"/>
              <a:gd name="connsiteX2" fmla="*/ 1571195 w 1571194"/>
              <a:gd name="connsiteY2" fmla="*/ 47119 h 47119"/>
              <a:gd name="connsiteX3" fmla="*/ 0 w 1571194"/>
              <a:gd name="connsiteY3" fmla="*/ 47119 h 47119"/>
            </a:gdLst>
            <a:ahLst/>
            <a:cxnLst>
              <a:cxn ang="0">
                <a:pos x="connsiteX0" y="connsiteY0"/>
              </a:cxn>
              <a:cxn ang="0">
                <a:pos x="connsiteX1" y="connsiteY1"/>
              </a:cxn>
              <a:cxn ang="0">
                <a:pos x="connsiteX2" y="connsiteY2"/>
              </a:cxn>
              <a:cxn ang="0">
                <a:pos x="connsiteX3" y="connsiteY3"/>
              </a:cxn>
            </a:cxnLst>
            <a:rect l="l" t="t" r="r" b="b"/>
            <a:pathLst>
              <a:path w="1571194" h="47119">
                <a:moveTo>
                  <a:pt x="0" y="0"/>
                </a:moveTo>
                <a:lnTo>
                  <a:pt x="1571195" y="0"/>
                </a:lnTo>
                <a:lnTo>
                  <a:pt x="1571195" y="47119"/>
                </a:lnTo>
                <a:lnTo>
                  <a:pt x="0" y="47119"/>
                </a:lnTo>
                <a:close/>
              </a:path>
            </a:pathLst>
          </a:custGeom>
          <a:gradFill>
            <a:gsLst>
              <a:gs pos="0">
                <a:schemeClr val="accent1"/>
              </a:gs>
              <a:gs pos="97000">
                <a:srgbClr val="7620C9"/>
              </a:gs>
            </a:gsLst>
            <a:lin ang="10800000" scaled="1"/>
          </a:gradFill>
          <a:ln w="6014" cap="flat">
            <a:noFill/>
            <a:prstDash val="solid"/>
            <a:miter/>
          </a:ln>
        </p:spPr>
        <p:txBody>
          <a:bodyPr rtlCol="0" anchor="ctr"/>
          <a:lstStyle/>
          <a:p>
            <a:endParaRPr lang="en-US"/>
          </a:p>
        </p:txBody>
      </p:sp>
      <p:sp>
        <p:nvSpPr>
          <p:cNvPr id="39" name="Freeform 38">
            <a:extLst>
              <a:ext uri="{FF2B5EF4-FFF2-40B4-BE49-F238E27FC236}">
                <a16:creationId xmlns:a16="http://schemas.microsoft.com/office/drawing/2014/main" id="{5CCBF2E9-6059-9F22-D95B-FBCF7E6DA20E}"/>
              </a:ext>
            </a:extLst>
          </p:cNvPr>
          <p:cNvSpPr/>
          <p:nvPr/>
        </p:nvSpPr>
        <p:spPr>
          <a:xfrm>
            <a:off x="1813688" y="5374728"/>
            <a:ext cx="158129" cy="158186"/>
          </a:xfrm>
          <a:custGeom>
            <a:avLst/>
            <a:gdLst>
              <a:gd name="connsiteX0" fmla="*/ 158129 w 158129"/>
              <a:gd name="connsiteY0" fmla="*/ 79093 h 158186"/>
              <a:gd name="connsiteX1" fmla="*/ 79065 w 158129"/>
              <a:gd name="connsiteY1" fmla="*/ 158187 h 158186"/>
              <a:gd name="connsiteX2" fmla="*/ 0 w 158129"/>
              <a:gd name="connsiteY2" fmla="*/ 79093 h 158186"/>
              <a:gd name="connsiteX3" fmla="*/ 79065 w 158129"/>
              <a:gd name="connsiteY3" fmla="*/ 0 h 158186"/>
              <a:gd name="connsiteX4" fmla="*/ 158129 w 158129"/>
              <a:gd name="connsiteY4" fmla="*/ 79093 h 1581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129" h="158186">
                <a:moveTo>
                  <a:pt x="158129" y="79093"/>
                </a:moveTo>
                <a:cubicBezTo>
                  <a:pt x="158129" y="122776"/>
                  <a:pt x="122731" y="158187"/>
                  <a:pt x="79065" y="158187"/>
                </a:cubicBezTo>
                <a:cubicBezTo>
                  <a:pt x="35398" y="158187"/>
                  <a:pt x="0" y="122776"/>
                  <a:pt x="0" y="79093"/>
                </a:cubicBezTo>
                <a:cubicBezTo>
                  <a:pt x="0" y="35411"/>
                  <a:pt x="35398" y="0"/>
                  <a:pt x="79065" y="0"/>
                </a:cubicBezTo>
                <a:cubicBezTo>
                  <a:pt x="122731" y="0"/>
                  <a:pt x="158129" y="35411"/>
                  <a:pt x="158129" y="79093"/>
                </a:cubicBezTo>
                <a:close/>
              </a:path>
            </a:pathLst>
          </a:custGeom>
          <a:noFill/>
          <a:ln w="25400" cap="flat">
            <a:solidFill>
              <a:schemeClr val="accent2"/>
            </a:solidFill>
            <a:prstDash val="solid"/>
            <a:miter/>
          </a:ln>
        </p:spPr>
        <p:txBody>
          <a:bodyPr rtlCol="0" anchor="ctr"/>
          <a:lstStyle/>
          <a:p>
            <a:endParaRPr lang="en-US"/>
          </a:p>
        </p:txBody>
      </p:sp>
      <p:sp>
        <p:nvSpPr>
          <p:cNvPr id="40" name="Freeform 39">
            <a:extLst>
              <a:ext uri="{FF2B5EF4-FFF2-40B4-BE49-F238E27FC236}">
                <a16:creationId xmlns:a16="http://schemas.microsoft.com/office/drawing/2014/main" id="{67EF2AC4-F0DD-1CD2-D852-5E52AA53DC5A}"/>
              </a:ext>
            </a:extLst>
          </p:cNvPr>
          <p:cNvSpPr/>
          <p:nvPr/>
        </p:nvSpPr>
        <p:spPr>
          <a:xfrm>
            <a:off x="3218092" y="5374728"/>
            <a:ext cx="158129" cy="158186"/>
          </a:xfrm>
          <a:custGeom>
            <a:avLst/>
            <a:gdLst>
              <a:gd name="connsiteX0" fmla="*/ 158129 w 158129"/>
              <a:gd name="connsiteY0" fmla="*/ 79093 h 158186"/>
              <a:gd name="connsiteX1" fmla="*/ 79065 w 158129"/>
              <a:gd name="connsiteY1" fmla="*/ 158187 h 158186"/>
              <a:gd name="connsiteX2" fmla="*/ 0 w 158129"/>
              <a:gd name="connsiteY2" fmla="*/ 79093 h 158186"/>
              <a:gd name="connsiteX3" fmla="*/ 79065 w 158129"/>
              <a:gd name="connsiteY3" fmla="*/ 0 h 158186"/>
              <a:gd name="connsiteX4" fmla="*/ 158129 w 158129"/>
              <a:gd name="connsiteY4" fmla="*/ 79093 h 1581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129" h="158186">
                <a:moveTo>
                  <a:pt x="158129" y="79093"/>
                </a:moveTo>
                <a:cubicBezTo>
                  <a:pt x="158129" y="122776"/>
                  <a:pt x="122731" y="158187"/>
                  <a:pt x="79065" y="158187"/>
                </a:cubicBezTo>
                <a:cubicBezTo>
                  <a:pt x="35399" y="158187"/>
                  <a:pt x="0" y="122776"/>
                  <a:pt x="0" y="79093"/>
                </a:cubicBezTo>
                <a:cubicBezTo>
                  <a:pt x="0" y="35411"/>
                  <a:pt x="35399" y="0"/>
                  <a:pt x="79065" y="0"/>
                </a:cubicBezTo>
                <a:cubicBezTo>
                  <a:pt x="122731" y="0"/>
                  <a:pt x="158129" y="35411"/>
                  <a:pt x="158129" y="79093"/>
                </a:cubicBezTo>
                <a:close/>
              </a:path>
            </a:pathLst>
          </a:custGeom>
          <a:noFill/>
          <a:ln w="25400" cap="flat">
            <a:solidFill>
              <a:schemeClr val="accent5"/>
            </a:solidFill>
            <a:prstDash val="solid"/>
            <a:miter/>
          </a:ln>
        </p:spPr>
        <p:txBody>
          <a:bodyPr rtlCol="0" anchor="ctr"/>
          <a:lstStyle/>
          <a:p>
            <a:endParaRPr lang="en-US"/>
          </a:p>
        </p:txBody>
      </p:sp>
      <p:sp>
        <p:nvSpPr>
          <p:cNvPr id="41" name="Freeform 40">
            <a:extLst>
              <a:ext uri="{FF2B5EF4-FFF2-40B4-BE49-F238E27FC236}">
                <a16:creationId xmlns:a16="http://schemas.microsoft.com/office/drawing/2014/main" id="{1766A14C-9AEC-2986-1CBC-42B21091EB67}"/>
              </a:ext>
            </a:extLst>
          </p:cNvPr>
          <p:cNvSpPr/>
          <p:nvPr/>
        </p:nvSpPr>
        <p:spPr>
          <a:xfrm>
            <a:off x="4604991" y="5374728"/>
            <a:ext cx="158129" cy="158186"/>
          </a:xfrm>
          <a:custGeom>
            <a:avLst/>
            <a:gdLst>
              <a:gd name="connsiteX0" fmla="*/ 158129 w 158129"/>
              <a:gd name="connsiteY0" fmla="*/ 79093 h 158186"/>
              <a:gd name="connsiteX1" fmla="*/ 79065 w 158129"/>
              <a:gd name="connsiteY1" fmla="*/ 158187 h 158186"/>
              <a:gd name="connsiteX2" fmla="*/ 0 w 158129"/>
              <a:gd name="connsiteY2" fmla="*/ 79093 h 158186"/>
              <a:gd name="connsiteX3" fmla="*/ 79065 w 158129"/>
              <a:gd name="connsiteY3" fmla="*/ 0 h 158186"/>
              <a:gd name="connsiteX4" fmla="*/ 158129 w 158129"/>
              <a:gd name="connsiteY4" fmla="*/ 79093 h 1581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129" h="158186">
                <a:moveTo>
                  <a:pt x="158129" y="79093"/>
                </a:moveTo>
                <a:cubicBezTo>
                  <a:pt x="158129" y="122776"/>
                  <a:pt x="122731" y="158187"/>
                  <a:pt x="79065" y="158187"/>
                </a:cubicBezTo>
                <a:cubicBezTo>
                  <a:pt x="35399" y="158187"/>
                  <a:pt x="0" y="122776"/>
                  <a:pt x="0" y="79093"/>
                </a:cubicBezTo>
                <a:cubicBezTo>
                  <a:pt x="0" y="35411"/>
                  <a:pt x="35399" y="0"/>
                  <a:pt x="79065" y="0"/>
                </a:cubicBezTo>
                <a:cubicBezTo>
                  <a:pt x="122731" y="0"/>
                  <a:pt x="158129" y="35411"/>
                  <a:pt x="158129" y="79093"/>
                </a:cubicBezTo>
                <a:close/>
              </a:path>
            </a:pathLst>
          </a:custGeom>
          <a:noFill/>
          <a:ln w="25400" cap="flat">
            <a:solidFill>
              <a:srgbClr val="9715BF"/>
            </a:solidFill>
            <a:prstDash val="solid"/>
            <a:miter/>
          </a:ln>
        </p:spPr>
        <p:txBody>
          <a:bodyPr rtlCol="0" anchor="ctr"/>
          <a:lstStyle/>
          <a:p>
            <a:endParaRPr lang="en-US"/>
          </a:p>
        </p:txBody>
      </p:sp>
      <p:sp>
        <p:nvSpPr>
          <p:cNvPr id="42" name="Freeform 41">
            <a:extLst>
              <a:ext uri="{FF2B5EF4-FFF2-40B4-BE49-F238E27FC236}">
                <a16:creationId xmlns:a16="http://schemas.microsoft.com/office/drawing/2014/main" id="{C08C62CB-7631-07E0-B7F0-CA43851B5CC5}"/>
              </a:ext>
            </a:extLst>
          </p:cNvPr>
          <p:cNvSpPr/>
          <p:nvPr/>
        </p:nvSpPr>
        <p:spPr>
          <a:xfrm>
            <a:off x="6007984" y="5374728"/>
            <a:ext cx="158129" cy="158186"/>
          </a:xfrm>
          <a:custGeom>
            <a:avLst/>
            <a:gdLst>
              <a:gd name="connsiteX0" fmla="*/ 158129 w 158129"/>
              <a:gd name="connsiteY0" fmla="*/ 79093 h 158186"/>
              <a:gd name="connsiteX1" fmla="*/ 79065 w 158129"/>
              <a:gd name="connsiteY1" fmla="*/ 158187 h 158186"/>
              <a:gd name="connsiteX2" fmla="*/ 0 w 158129"/>
              <a:gd name="connsiteY2" fmla="*/ 79093 h 158186"/>
              <a:gd name="connsiteX3" fmla="*/ 79065 w 158129"/>
              <a:gd name="connsiteY3" fmla="*/ 0 h 158186"/>
              <a:gd name="connsiteX4" fmla="*/ 158129 w 158129"/>
              <a:gd name="connsiteY4" fmla="*/ 79093 h 1581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129" h="158186">
                <a:moveTo>
                  <a:pt x="158129" y="79093"/>
                </a:moveTo>
                <a:cubicBezTo>
                  <a:pt x="158129" y="122776"/>
                  <a:pt x="122731" y="158187"/>
                  <a:pt x="79065" y="158187"/>
                </a:cubicBezTo>
                <a:cubicBezTo>
                  <a:pt x="35398" y="158187"/>
                  <a:pt x="0" y="122776"/>
                  <a:pt x="0" y="79093"/>
                </a:cubicBezTo>
                <a:cubicBezTo>
                  <a:pt x="0" y="35411"/>
                  <a:pt x="35398" y="0"/>
                  <a:pt x="79065" y="0"/>
                </a:cubicBezTo>
                <a:cubicBezTo>
                  <a:pt x="122731" y="0"/>
                  <a:pt x="158129" y="35411"/>
                  <a:pt x="158129" y="79093"/>
                </a:cubicBezTo>
                <a:close/>
              </a:path>
            </a:pathLst>
          </a:custGeom>
          <a:noFill/>
          <a:ln w="25400" cap="flat">
            <a:solidFill>
              <a:srgbClr val="7620C9"/>
            </a:solidFill>
            <a:prstDash val="solid"/>
            <a:miter/>
          </a:ln>
        </p:spPr>
        <p:txBody>
          <a:bodyPr rtlCol="0" anchor="ctr"/>
          <a:lstStyle/>
          <a:p>
            <a:endParaRPr lang="en-US"/>
          </a:p>
        </p:txBody>
      </p:sp>
      <p:sp>
        <p:nvSpPr>
          <p:cNvPr id="43" name="Freeform 42">
            <a:extLst>
              <a:ext uri="{FF2B5EF4-FFF2-40B4-BE49-F238E27FC236}">
                <a16:creationId xmlns:a16="http://schemas.microsoft.com/office/drawing/2014/main" id="{EE3EA543-3C00-3031-B0DE-416FBE2B10C6}"/>
              </a:ext>
            </a:extLst>
          </p:cNvPr>
          <p:cNvSpPr/>
          <p:nvPr/>
        </p:nvSpPr>
        <p:spPr>
          <a:xfrm rot="10800000">
            <a:off x="7563920" y="5431947"/>
            <a:ext cx="4628080" cy="47117"/>
          </a:xfrm>
          <a:custGeom>
            <a:avLst/>
            <a:gdLst>
              <a:gd name="connsiteX0" fmla="*/ -300 w 1803342"/>
              <a:gd name="connsiteY0" fmla="*/ -8 h 47119"/>
              <a:gd name="connsiteX1" fmla="*/ 1803043 w 1803342"/>
              <a:gd name="connsiteY1" fmla="*/ -8 h 47119"/>
              <a:gd name="connsiteX2" fmla="*/ 1803043 w 1803342"/>
              <a:gd name="connsiteY2" fmla="*/ 47111 h 47119"/>
              <a:gd name="connsiteX3" fmla="*/ -300 w 1803342"/>
              <a:gd name="connsiteY3" fmla="*/ 47111 h 47119"/>
            </a:gdLst>
            <a:ahLst/>
            <a:cxnLst>
              <a:cxn ang="0">
                <a:pos x="connsiteX0" y="connsiteY0"/>
              </a:cxn>
              <a:cxn ang="0">
                <a:pos x="connsiteX1" y="connsiteY1"/>
              </a:cxn>
              <a:cxn ang="0">
                <a:pos x="connsiteX2" y="connsiteY2"/>
              </a:cxn>
              <a:cxn ang="0">
                <a:pos x="connsiteX3" y="connsiteY3"/>
              </a:cxn>
            </a:cxnLst>
            <a:rect l="l" t="t" r="r" b="b"/>
            <a:pathLst>
              <a:path w="1803342" h="47119">
                <a:moveTo>
                  <a:pt x="-300" y="-8"/>
                </a:moveTo>
                <a:lnTo>
                  <a:pt x="1803043" y="-8"/>
                </a:lnTo>
                <a:lnTo>
                  <a:pt x="1803043" y="47111"/>
                </a:lnTo>
                <a:lnTo>
                  <a:pt x="-300" y="47111"/>
                </a:lnTo>
                <a:close/>
              </a:path>
            </a:pathLst>
          </a:custGeom>
          <a:gradFill>
            <a:gsLst>
              <a:gs pos="29646">
                <a:schemeClr val="accent1"/>
              </a:gs>
              <a:gs pos="100000">
                <a:srgbClr val="B8B8B8">
                  <a:alpha val="0"/>
                </a:srgbClr>
              </a:gs>
            </a:gsLst>
            <a:lin ang="10800000" scaled="1"/>
          </a:gradFill>
          <a:ln w="6014" cap="flat">
            <a:noFill/>
            <a:prstDash val="solid"/>
            <a:miter/>
          </a:ln>
        </p:spPr>
        <p:txBody>
          <a:bodyPr rtlCol="0" anchor="ctr"/>
          <a:lstStyle/>
          <a:p>
            <a:endParaRPr lang="en-US"/>
          </a:p>
        </p:txBody>
      </p:sp>
      <p:sp>
        <p:nvSpPr>
          <p:cNvPr id="44" name="Freeform 43">
            <a:extLst>
              <a:ext uri="{FF2B5EF4-FFF2-40B4-BE49-F238E27FC236}">
                <a16:creationId xmlns:a16="http://schemas.microsoft.com/office/drawing/2014/main" id="{5F50C6D5-147E-1113-733B-A978259A8E9A}"/>
              </a:ext>
            </a:extLst>
          </p:cNvPr>
          <p:cNvSpPr/>
          <p:nvPr/>
        </p:nvSpPr>
        <p:spPr>
          <a:xfrm>
            <a:off x="7408384" y="5374728"/>
            <a:ext cx="158129" cy="158186"/>
          </a:xfrm>
          <a:custGeom>
            <a:avLst/>
            <a:gdLst>
              <a:gd name="connsiteX0" fmla="*/ 158129 w 158129"/>
              <a:gd name="connsiteY0" fmla="*/ 79093 h 158186"/>
              <a:gd name="connsiteX1" fmla="*/ 79064 w 158129"/>
              <a:gd name="connsiteY1" fmla="*/ 158187 h 158186"/>
              <a:gd name="connsiteX2" fmla="*/ 0 w 158129"/>
              <a:gd name="connsiteY2" fmla="*/ 79093 h 158186"/>
              <a:gd name="connsiteX3" fmla="*/ 79064 w 158129"/>
              <a:gd name="connsiteY3" fmla="*/ 0 h 158186"/>
              <a:gd name="connsiteX4" fmla="*/ 158129 w 158129"/>
              <a:gd name="connsiteY4" fmla="*/ 79093 h 1581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129" h="158186">
                <a:moveTo>
                  <a:pt x="158129" y="79093"/>
                </a:moveTo>
                <a:cubicBezTo>
                  <a:pt x="158129" y="122776"/>
                  <a:pt x="122731" y="158187"/>
                  <a:pt x="79064" y="158187"/>
                </a:cubicBezTo>
                <a:cubicBezTo>
                  <a:pt x="35398" y="158187"/>
                  <a:pt x="0" y="122776"/>
                  <a:pt x="0" y="79093"/>
                </a:cubicBezTo>
                <a:cubicBezTo>
                  <a:pt x="0" y="35411"/>
                  <a:pt x="35398" y="0"/>
                  <a:pt x="79064" y="0"/>
                </a:cubicBezTo>
                <a:cubicBezTo>
                  <a:pt x="122731" y="0"/>
                  <a:pt x="158129" y="35411"/>
                  <a:pt x="158129" y="79093"/>
                </a:cubicBezTo>
                <a:close/>
              </a:path>
            </a:pathLst>
          </a:custGeom>
          <a:noFill/>
          <a:ln w="25400" cap="flat">
            <a:solidFill>
              <a:srgbClr val="512BD5"/>
            </a:solidFill>
            <a:prstDash val="solid"/>
            <a:miter/>
          </a:ln>
        </p:spPr>
        <p:txBody>
          <a:bodyPr rtlCol="0" anchor="ctr"/>
          <a:lstStyle/>
          <a:p>
            <a:endParaRPr lang="en-US"/>
          </a:p>
        </p:txBody>
      </p:sp>
      <p:sp>
        <p:nvSpPr>
          <p:cNvPr id="51" name="Text Placeholder 50">
            <a:extLst>
              <a:ext uri="{FF2B5EF4-FFF2-40B4-BE49-F238E27FC236}">
                <a16:creationId xmlns:a16="http://schemas.microsoft.com/office/drawing/2014/main" id="{0341FD00-6FF5-B524-B419-E8145CC7FE4B}"/>
              </a:ext>
            </a:extLst>
          </p:cNvPr>
          <p:cNvSpPr>
            <a:spLocks noGrp="1"/>
          </p:cNvSpPr>
          <p:nvPr>
            <p:ph type="body" sz="quarter" idx="10" hasCustomPrompt="1"/>
          </p:nvPr>
        </p:nvSpPr>
        <p:spPr>
          <a:xfrm>
            <a:off x="1900011" y="2325051"/>
            <a:ext cx="2124075" cy="184666"/>
          </a:xfrm>
        </p:spPr>
        <p:txBody>
          <a:bodyPr/>
          <a:lstStyle>
            <a:lvl1pPr>
              <a:defRPr sz="1200" b="1"/>
            </a:lvl1pPr>
            <a:lvl2pPr marL="228600" indent="0">
              <a:buNone/>
              <a:defRPr/>
            </a:lvl2pPr>
          </a:lstStyle>
          <a:p>
            <a:pPr lvl="0"/>
            <a:r>
              <a:rPr lang="en-US"/>
              <a:t>Lorem ipsum dolor</a:t>
            </a:r>
          </a:p>
        </p:txBody>
      </p:sp>
      <p:sp>
        <p:nvSpPr>
          <p:cNvPr id="52" name="Text Placeholder 50">
            <a:extLst>
              <a:ext uri="{FF2B5EF4-FFF2-40B4-BE49-F238E27FC236}">
                <a16:creationId xmlns:a16="http://schemas.microsoft.com/office/drawing/2014/main" id="{33F82E6D-99DC-2ED4-AAD2-3444E5AADAA9}"/>
              </a:ext>
            </a:extLst>
          </p:cNvPr>
          <p:cNvSpPr>
            <a:spLocks noGrp="1"/>
          </p:cNvSpPr>
          <p:nvPr>
            <p:ph type="body" sz="quarter" idx="11" hasCustomPrompt="1"/>
          </p:nvPr>
        </p:nvSpPr>
        <p:spPr>
          <a:xfrm>
            <a:off x="3299140" y="2916023"/>
            <a:ext cx="2124075" cy="184666"/>
          </a:xfrm>
        </p:spPr>
        <p:txBody>
          <a:bodyPr/>
          <a:lstStyle>
            <a:lvl1pPr>
              <a:defRPr sz="1200" b="1"/>
            </a:lvl1pPr>
            <a:lvl2pPr marL="228600" indent="0">
              <a:buNone/>
              <a:defRPr/>
            </a:lvl2pPr>
          </a:lstStyle>
          <a:p>
            <a:pPr lvl="0"/>
            <a:r>
              <a:rPr lang="en-US"/>
              <a:t>Lorem ipsum dolor</a:t>
            </a:r>
          </a:p>
        </p:txBody>
      </p:sp>
      <p:sp>
        <p:nvSpPr>
          <p:cNvPr id="58" name="Text Placeholder 50">
            <a:extLst>
              <a:ext uri="{FF2B5EF4-FFF2-40B4-BE49-F238E27FC236}">
                <a16:creationId xmlns:a16="http://schemas.microsoft.com/office/drawing/2014/main" id="{E9969CDB-BCB1-77C8-B77E-E123821890B5}"/>
              </a:ext>
            </a:extLst>
          </p:cNvPr>
          <p:cNvSpPr>
            <a:spLocks noGrp="1"/>
          </p:cNvSpPr>
          <p:nvPr>
            <p:ph type="body" sz="quarter" idx="12" hasCustomPrompt="1"/>
          </p:nvPr>
        </p:nvSpPr>
        <p:spPr>
          <a:xfrm>
            <a:off x="1502833" y="5660033"/>
            <a:ext cx="779839" cy="153888"/>
          </a:xfrm>
        </p:spPr>
        <p:txBody>
          <a:bodyPr/>
          <a:lstStyle>
            <a:lvl1pPr algn="ctr">
              <a:defRPr sz="1000"/>
            </a:lvl1pPr>
            <a:lvl2pPr marL="228600" indent="0">
              <a:buNone/>
              <a:defRPr/>
            </a:lvl2pPr>
          </a:lstStyle>
          <a:p>
            <a:pPr lvl="0"/>
            <a:r>
              <a:rPr lang="en-US"/>
              <a:t>Jan 2024</a:t>
            </a:r>
          </a:p>
        </p:txBody>
      </p:sp>
      <p:sp>
        <p:nvSpPr>
          <p:cNvPr id="59" name="Text Placeholder 50">
            <a:extLst>
              <a:ext uri="{FF2B5EF4-FFF2-40B4-BE49-F238E27FC236}">
                <a16:creationId xmlns:a16="http://schemas.microsoft.com/office/drawing/2014/main" id="{B5D3283F-A3B1-8BE3-F44A-93136FBECE75}"/>
              </a:ext>
            </a:extLst>
          </p:cNvPr>
          <p:cNvSpPr>
            <a:spLocks noGrp="1"/>
          </p:cNvSpPr>
          <p:nvPr>
            <p:ph type="body" sz="quarter" idx="13" hasCustomPrompt="1"/>
          </p:nvPr>
        </p:nvSpPr>
        <p:spPr>
          <a:xfrm>
            <a:off x="2907237" y="5660033"/>
            <a:ext cx="779839" cy="153888"/>
          </a:xfrm>
        </p:spPr>
        <p:txBody>
          <a:bodyPr/>
          <a:lstStyle>
            <a:lvl1pPr algn="ctr">
              <a:defRPr sz="1000"/>
            </a:lvl1pPr>
            <a:lvl2pPr marL="228600" indent="0">
              <a:buNone/>
              <a:defRPr/>
            </a:lvl2pPr>
          </a:lstStyle>
          <a:p>
            <a:pPr lvl="0"/>
            <a:r>
              <a:rPr lang="en-US"/>
              <a:t>Feb 2024</a:t>
            </a:r>
          </a:p>
        </p:txBody>
      </p:sp>
      <p:sp>
        <p:nvSpPr>
          <p:cNvPr id="60" name="Text Placeholder 50">
            <a:extLst>
              <a:ext uri="{FF2B5EF4-FFF2-40B4-BE49-F238E27FC236}">
                <a16:creationId xmlns:a16="http://schemas.microsoft.com/office/drawing/2014/main" id="{DE94C782-54DD-2E91-99CC-208753015BCE}"/>
              </a:ext>
            </a:extLst>
          </p:cNvPr>
          <p:cNvSpPr>
            <a:spLocks noGrp="1"/>
          </p:cNvSpPr>
          <p:nvPr>
            <p:ph type="body" sz="quarter" idx="14" hasCustomPrompt="1"/>
          </p:nvPr>
        </p:nvSpPr>
        <p:spPr>
          <a:xfrm>
            <a:off x="4294136" y="5660033"/>
            <a:ext cx="779839" cy="153888"/>
          </a:xfrm>
        </p:spPr>
        <p:txBody>
          <a:bodyPr/>
          <a:lstStyle>
            <a:lvl1pPr algn="ctr">
              <a:defRPr sz="1000"/>
            </a:lvl1pPr>
            <a:lvl2pPr marL="228600" indent="0">
              <a:buNone/>
              <a:defRPr/>
            </a:lvl2pPr>
          </a:lstStyle>
          <a:p>
            <a:pPr lvl="0"/>
            <a:r>
              <a:rPr lang="en-US"/>
              <a:t>Mar 2024</a:t>
            </a:r>
          </a:p>
        </p:txBody>
      </p:sp>
      <p:sp>
        <p:nvSpPr>
          <p:cNvPr id="61" name="Text Placeholder 50">
            <a:extLst>
              <a:ext uri="{FF2B5EF4-FFF2-40B4-BE49-F238E27FC236}">
                <a16:creationId xmlns:a16="http://schemas.microsoft.com/office/drawing/2014/main" id="{90095A9B-1756-6D51-F54B-83E9DEA0D6C0}"/>
              </a:ext>
            </a:extLst>
          </p:cNvPr>
          <p:cNvSpPr>
            <a:spLocks noGrp="1"/>
          </p:cNvSpPr>
          <p:nvPr>
            <p:ph type="body" sz="quarter" idx="15" hasCustomPrompt="1"/>
          </p:nvPr>
        </p:nvSpPr>
        <p:spPr>
          <a:xfrm>
            <a:off x="5697129" y="5660033"/>
            <a:ext cx="779839" cy="153888"/>
          </a:xfrm>
        </p:spPr>
        <p:txBody>
          <a:bodyPr/>
          <a:lstStyle>
            <a:lvl1pPr algn="ctr">
              <a:defRPr sz="1000"/>
            </a:lvl1pPr>
            <a:lvl2pPr marL="228600" indent="0">
              <a:buNone/>
              <a:defRPr/>
            </a:lvl2pPr>
          </a:lstStyle>
          <a:p>
            <a:pPr lvl="0"/>
            <a:r>
              <a:rPr lang="en-US"/>
              <a:t>Apr 2024</a:t>
            </a:r>
          </a:p>
        </p:txBody>
      </p:sp>
      <p:sp>
        <p:nvSpPr>
          <p:cNvPr id="62" name="Text Placeholder 50">
            <a:extLst>
              <a:ext uri="{FF2B5EF4-FFF2-40B4-BE49-F238E27FC236}">
                <a16:creationId xmlns:a16="http://schemas.microsoft.com/office/drawing/2014/main" id="{EF2F626F-B605-9D10-A3BE-F234901F43F0}"/>
              </a:ext>
            </a:extLst>
          </p:cNvPr>
          <p:cNvSpPr>
            <a:spLocks noGrp="1"/>
          </p:cNvSpPr>
          <p:nvPr>
            <p:ph type="body" sz="quarter" idx="16" hasCustomPrompt="1"/>
          </p:nvPr>
        </p:nvSpPr>
        <p:spPr>
          <a:xfrm>
            <a:off x="7097529" y="5660033"/>
            <a:ext cx="779839" cy="153888"/>
          </a:xfrm>
        </p:spPr>
        <p:txBody>
          <a:bodyPr/>
          <a:lstStyle>
            <a:lvl1pPr algn="ctr">
              <a:defRPr sz="1000"/>
            </a:lvl1pPr>
            <a:lvl2pPr marL="228600" indent="0">
              <a:buNone/>
              <a:defRPr/>
            </a:lvl2pPr>
          </a:lstStyle>
          <a:p>
            <a:pPr lvl="0"/>
            <a:r>
              <a:rPr lang="en-US"/>
              <a:t>May 2024</a:t>
            </a:r>
          </a:p>
        </p:txBody>
      </p:sp>
      <p:cxnSp>
        <p:nvCxnSpPr>
          <p:cNvPr id="73" name="Straight Connector 72">
            <a:extLst>
              <a:ext uri="{FF2B5EF4-FFF2-40B4-BE49-F238E27FC236}">
                <a16:creationId xmlns:a16="http://schemas.microsoft.com/office/drawing/2014/main" id="{2BD96B09-0BFE-0332-40D3-DB534743B57A}"/>
              </a:ext>
            </a:extLst>
          </p:cNvPr>
          <p:cNvCxnSpPr>
            <a:cxnSpLocks/>
          </p:cNvCxnSpPr>
          <p:nvPr userDrawn="1"/>
        </p:nvCxnSpPr>
        <p:spPr>
          <a:xfrm flipH="1">
            <a:off x="7487033" y="5032638"/>
            <a:ext cx="830" cy="287168"/>
          </a:xfrm>
          <a:prstGeom prst="line">
            <a:avLst/>
          </a:prstGeom>
          <a:ln w="25400" cap="rnd">
            <a:solidFill>
              <a:srgbClr val="512BD5"/>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5" name="Text Placeholder 50">
            <a:extLst>
              <a:ext uri="{FF2B5EF4-FFF2-40B4-BE49-F238E27FC236}">
                <a16:creationId xmlns:a16="http://schemas.microsoft.com/office/drawing/2014/main" id="{2922DBC1-8548-E480-A882-2F0219B337EB}"/>
              </a:ext>
            </a:extLst>
          </p:cNvPr>
          <p:cNvSpPr>
            <a:spLocks noGrp="1"/>
          </p:cNvSpPr>
          <p:nvPr>
            <p:ph type="body" sz="quarter" idx="17" hasCustomPrompt="1"/>
          </p:nvPr>
        </p:nvSpPr>
        <p:spPr>
          <a:xfrm>
            <a:off x="4688308" y="3505037"/>
            <a:ext cx="2124075" cy="184666"/>
          </a:xfrm>
        </p:spPr>
        <p:txBody>
          <a:bodyPr/>
          <a:lstStyle>
            <a:lvl1pPr>
              <a:defRPr sz="1200" b="1"/>
            </a:lvl1pPr>
            <a:lvl2pPr marL="228600" indent="0">
              <a:buNone/>
              <a:defRPr/>
            </a:lvl2pPr>
          </a:lstStyle>
          <a:p>
            <a:pPr lvl="0"/>
            <a:r>
              <a:rPr lang="en-US"/>
              <a:t>Lorem ipsum dolor</a:t>
            </a:r>
          </a:p>
        </p:txBody>
      </p:sp>
      <p:sp>
        <p:nvSpPr>
          <p:cNvPr id="76" name="Text Placeholder 50">
            <a:extLst>
              <a:ext uri="{FF2B5EF4-FFF2-40B4-BE49-F238E27FC236}">
                <a16:creationId xmlns:a16="http://schemas.microsoft.com/office/drawing/2014/main" id="{0E36BC34-F079-4847-1A80-17BBA64A39FB}"/>
              </a:ext>
            </a:extLst>
          </p:cNvPr>
          <p:cNvSpPr>
            <a:spLocks noGrp="1"/>
          </p:cNvSpPr>
          <p:nvPr>
            <p:ph type="body" sz="quarter" idx="18" hasCustomPrompt="1"/>
          </p:nvPr>
        </p:nvSpPr>
        <p:spPr>
          <a:xfrm>
            <a:off x="6091454" y="4095556"/>
            <a:ext cx="2124075" cy="184666"/>
          </a:xfrm>
        </p:spPr>
        <p:txBody>
          <a:bodyPr/>
          <a:lstStyle>
            <a:lvl1pPr>
              <a:defRPr sz="1200" b="1"/>
            </a:lvl1pPr>
            <a:lvl2pPr marL="228600" indent="0">
              <a:buNone/>
              <a:defRPr/>
            </a:lvl2pPr>
          </a:lstStyle>
          <a:p>
            <a:pPr lvl="0"/>
            <a:r>
              <a:rPr lang="en-US"/>
              <a:t>Lorem ipsum dolor</a:t>
            </a:r>
          </a:p>
        </p:txBody>
      </p:sp>
      <p:sp>
        <p:nvSpPr>
          <p:cNvPr id="77" name="Text Placeholder 50">
            <a:extLst>
              <a:ext uri="{FF2B5EF4-FFF2-40B4-BE49-F238E27FC236}">
                <a16:creationId xmlns:a16="http://schemas.microsoft.com/office/drawing/2014/main" id="{028EC226-AB14-A007-3083-C7F94053A99C}"/>
              </a:ext>
            </a:extLst>
          </p:cNvPr>
          <p:cNvSpPr>
            <a:spLocks noGrp="1"/>
          </p:cNvSpPr>
          <p:nvPr>
            <p:ph type="body" sz="quarter" idx="19" hasCustomPrompt="1"/>
          </p:nvPr>
        </p:nvSpPr>
        <p:spPr>
          <a:xfrm>
            <a:off x="7503308" y="4691876"/>
            <a:ext cx="2124075" cy="184666"/>
          </a:xfrm>
        </p:spPr>
        <p:txBody>
          <a:bodyPr/>
          <a:lstStyle>
            <a:lvl1pPr>
              <a:defRPr sz="1200" b="1"/>
            </a:lvl1pPr>
            <a:lvl2pPr marL="228600" indent="0">
              <a:buNone/>
              <a:defRPr/>
            </a:lvl2pPr>
          </a:lstStyle>
          <a:p>
            <a:pPr lvl="0"/>
            <a:r>
              <a:rPr lang="en-US"/>
              <a:t>Lorem ipsum dolor</a:t>
            </a:r>
          </a:p>
        </p:txBody>
      </p:sp>
      <p:sp>
        <p:nvSpPr>
          <p:cNvPr id="11" name="Title 1">
            <a:extLst>
              <a:ext uri="{FF2B5EF4-FFF2-40B4-BE49-F238E27FC236}">
                <a16:creationId xmlns:a16="http://schemas.microsoft.com/office/drawing/2014/main" id="{E236D39D-6577-BA43-B0FF-643E0A10CF11}"/>
              </a:ext>
            </a:extLst>
          </p:cNvPr>
          <p:cNvSpPr>
            <a:spLocks noGrp="1"/>
          </p:cNvSpPr>
          <p:nvPr>
            <p:ph type="title" hasCustomPrompt="1"/>
          </p:nvPr>
        </p:nvSpPr>
        <p:spPr>
          <a:xfrm>
            <a:off x="592639" y="993425"/>
            <a:ext cx="11018520" cy="615553"/>
          </a:xfrm>
        </p:spPr>
        <p:txBody>
          <a:bodyPr/>
          <a:lstStyle>
            <a:lvl1pPr algn="l">
              <a:defRPr>
                <a:solidFill>
                  <a:schemeClr val="bg1"/>
                </a:solidFill>
              </a:defRPr>
            </a:lvl1pPr>
          </a:lstStyle>
          <a:p>
            <a:r>
              <a:rPr lang="en-US"/>
              <a:t>Lorem ipsum dolor sit </a:t>
            </a:r>
            <a:r>
              <a:rPr lang="en-US" err="1"/>
              <a:t>amet</a:t>
            </a:r>
            <a:endParaRPr lang="en-US"/>
          </a:p>
        </p:txBody>
      </p:sp>
    </p:spTree>
    <p:extLst>
      <p:ext uri="{BB962C8B-B14F-4D97-AF65-F5344CB8AC3E}">
        <p14:creationId xmlns:p14="http://schemas.microsoft.com/office/powerpoint/2010/main" val="2067883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1">
                                            <p:txEl>
                                              <p:pRg st="0" end="0"/>
                                            </p:txEl>
                                          </p:spTgt>
                                        </p:tgtEl>
                                        <p:attrNameLst>
                                          <p:attrName>style.visibility</p:attrName>
                                        </p:attrNameLst>
                                      </p:cBhvr>
                                      <p:to>
                                        <p:strVal val="visible"/>
                                      </p:to>
                                    </p:set>
                                    <p:animEffect transition="in" filter="fade">
                                      <p:cBhvr>
                                        <p:cTn id="10" dur="1000"/>
                                        <p:tgtEl>
                                          <p:spTgt spid="51">
                                            <p:txEl>
                                              <p:pRg st="0" end="0"/>
                                            </p:txEl>
                                          </p:spTgt>
                                        </p:tgtEl>
                                      </p:cBhvr>
                                    </p:animEffect>
                                  </p:childTnLst>
                                </p:cTn>
                              </p:par>
                            </p:childTnLst>
                          </p:cTn>
                        </p:par>
                        <p:par>
                          <p:cTn id="11" fill="hold">
                            <p:stCondLst>
                              <p:cond delay="1000"/>
                            </p:stCondLst>
                            <p:childTnLst>
                              <p:par>
                                <p:cTn id="12" presetID="10" presetClass="entr" presetSubtype="0" fill="hold" grpId="0" nodeType="afterEffect">
                                  <p:stCondLst>
                                    <p:cond delay="0"/>
                                  </p:stCondLst>
                                  <p:childTnLst>
                                    <p:set>
                                      <p:cBhvr>
                                        <p:cTn id="13" dur="1" fill="hold">
                                          <p:stCondLst>
                                            <p:cond delay="0"/>
                                          </p:stCondLst>
                                        </p:cTn>
                                        <p:tgtEl>
                                          <p:spTgt spid="25"/>
                                        </p:tgtEl>
                                        <p:attrNameLst>
                                          <p:attrName>style.visibility</p:attrName>
                                        </p:attrNameLst>
                                      </p:cBhvr>
                                      <p:to>
                                        <p:strVal val="visible"/>
                                      </p:to>
                                    </p:set>
                                    <p:animEffect transition="in" filter="fade">
                                      <p:cBhvr>
                                        <p:cTn id="14" dur="1000"/>
                                        <p:tgtEl>
                                          <p:spTgt spid="25"/>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52">
                                            <p:txEl>
                                              <p:pRg st="0" end="0"/>
                                            </p:txEl>
                                          </p:spTgt>
                                        </p:tgtEl>
                                        <p:attrNameLst>
                                          <p:attrName>style.visibility</p:attrName>
                                        </p:attrNameLst>
                                      </p:cBhvr>
                                      <p:to>
                                        <p:strVal val="visible"/>
                                      </p:to>
                                    </p:set>
                                    <p:animEffect transition="in" filter="fade">
                                      <p:cBhvr>
                                        <p:cTn id="17" dur="1000"/>
                                        <p:tgtEl>
                                          <p:spTgt spid="52">
                                            <p:txEl>
                                              <p:pRg st="0" end="0"/>
                                            </p:txEl>
                                          </p:spTgt>
                                        </p:tgtEl>
                                      </p:cBhvr>
                                    </p:animEffect>
                                  </p:childTnLst>
                                </p:cTn>
                              </p:par>
                            </p:childTnLst>
                          </p:cTn>
                        </p:par>
                        <p:par>
                          <p:cTn id="18" fill="hold">
                            <p:stCondLst>
                              <p:cond delay="2000"/>
                            </p:stCondLst>
                            <p:childTnLst>
                              <p:par>
                                <p:cTn id="19" presetID="10" presetClass="entr" presetSubtype="0" fill="hold" grpId="0" nodeType="after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fade">
                                      <p:cBhvr>
                                        <p:cTn id="21" dur="1000"/>
                                        <p:tgtEl>
                                          <p:spTgt spid="20"/>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75">
                                            <p:txEl>
                                              <p:pRg st="0" end="0"/>
                                            </p:txEl>
                                          </p:spTgt>
                                        </p:tgtEl>
                                        <p:attrNameLst>
                                          <p:attrName>style.visibility</p:attrName>
                                        </p:attrNameLst>
                                      </p:cBhvr>
                                      <p:to>
                                        <p:strVal val="visible"/>
                                      </p:to>
                                    </p:set>
                                    <p:animEffect transition="in" filter="fade">
                                      <p:cBhvr>
                                        <p:cTn id="24" dur="1000"/>
                                        <p:tgtEl>
                                          <p:spTgt spid="75">
                                            <p:txEl>
                                              <p:pRg st="0" end="0"/>
                                            </p:txEl>
                                          </p:spTgt>
                                        </p:tgtEl>
                                      </p:cBhvr>
                                    </p:animEffect>
                                  </p:childTnLst>
                                </p:cTn>
                              </p:par>
                            </p:childTnLst>
                          </p:cTn>
                        </p:par>
                        <p:par>
                          <p:cTn id="25" fill="hold">
                            <p:stCondLst>
                              <p:cond delay="3000"/>
                            </p:stCondLst>
                            <p:childTnLst>
                              <p:par>
                                <p:cTn id="26" presetID="10" presetClass="entr" presetSubtype="0" fill="hold" grpId="0" nodeType="afterEffect">
                                  <p:stCondLst>
                                    <p:cond delay="0"/>
                                  </p:stCondLst>
                                  <p:childTnLst>
                                    <p:set>
                                      <p:cBhvr>
                                        <p:cTn id="27" dur="1" fill="hold">
                                          <p:stCondLst>
                                            <p:cond delay="0"/>
                                          </p:stCondLst>
                                        </p:cTn>
                                        <p:tgtEl>
                                          <p:spTgt spid="28"/>
                                        </p:tgtEl>
                                        <p:attrNameLst>
                                          <p:attrName>style.visibility</p:attrName>
                                        </p:attrNameLst>
                                      </p:cBhvr>
                                      <p:to>
                                        <p:strVal val="visible"/>
                                      </p:to>
                                    </p:set>
                                    <p:animEffect transition="in" filter="fade">
                                      <p:cBhvr>
                                        <p:cTn id="28" dur="1000"/>
                                        <p:tgtEl>
                                          <p:spTgt spid="2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76">
                                            <p:txEl>
                                              <p:pRg st="0" end="0"/>
                                            </p:txEl>
                                          </p:spTgt>
                                        </p:tgtEl>
                                        <p:attrNameLst>
                                          <p:attrName>style.visibility</p:attrName>
                                        </p:attrNameLst>
                                      </p:cBhvr>
                                      <p:to>
                                        <p:strVal val="visible"/>
                                      </p:to>
                                    </p:set>
                                    <p:animEffect transition="in" filter="fade">
                                      <p:cBhvr>
                                        <p:cTn id="31" dur="1000"/>
                                        <p:tgtEl>
                                          <p:spTgt spid="76">
                                            <p:txEl>
                                              <p:pRg st="0" end="0"/>
                                            </p:txEl>
                                          </p:spTgt>
                                        </p:tgtEl>
                                      </p:cBhvr>
                                    </p:animEffect>
                                  </p:childTnLst>
                                </p:cTn>
                              </p:par>
                            </p:childTnLst>
                          </p:cTn>
                        </p:par>
                        <p:par>
                          <p:cTn id="32" fill="hold">
                            <p:stCondLst>
                              <p:cond delay="4000"/>
                            </p:stCondLst>
                            <p:childTnLst>
                              <p:par>
                                <p:cTn id="33" presetID="10" presetClass="entr" presetSubtype="0" fill="hold" grpId="0" nodeType="afterEffect">
                                  <p:stCondLst>
                                    <p:cond delay="0"/>
                                  </p:stCondLst>
                                  <p:childTnLst>
                                    <p:set>
                                      <p:cBhvr>
                                        <p:cTn id="34" dur="1" fill="hold">
                                          <p:stCondLst>
                                            <p:cond delay="0"/>
                                          </p:stCondLst>
                                        </p:cTn>
                                        <p:tgtEl>
                                          <p:spTgt spid="22"/>
                                        </p:tgtEl>
                                        <p:attrNameLst>
                                          <p:attrName>style.visibility</p:attrName>
                                        </p:attrNameLst>
                                      </p:cBhvr>
                                      <p:to>
                                        <p:strVal val="visible"/>
                                      </p:to>
                                    </p:set>
                                    <p:animEffect transition="in" filter="fade">
                                      <p:cBhvr>
                                        <p:cTn id="35" dur="1000"/>
                                        <p:tgtEl>
                                          <p:spTgt spid="22"/>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77">
                                            <p:txEl>
                                              <p:pRg st="0" end="0"/>
                                            </p:txEl>
                                          </p:spTgt>
                                        </p:tgtEl>
                                        <p:attrNameLst>
                                          <p:attrName>style.visibility</p:attrName>
                                        </p:attrNameLst>
                                      </p:cBhvr>
                                      <p:to>
                                        <p:strVal val="visible"/>
                                      </p:to>
                                    </p:set>
                                    <p:animEffect transition="in" filter="fade">
                                      <p:cBhvr>
                                        <p:cTn id="38" dur="1000"/>
                                        <p:tgtEl>
                                          <p:spTgt spid="7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20" grpId="0" animBg="1"/>
      <p:bldP spid="22" grpId="0" animBg="1"/>
      <p:bldP spid="25" grpId="0" animBg="1"/>
      <p:bldP spid="28" grpId="0" animBg="1"/>
      <p:bldP spid="51" grpId="0" build="p">
        <p:tmplLst>
          <p:tmpl lvl="1">
            <p:tnLst>
              <p:par>
                <p:cTn presetID="10" presetClass="entr" presetSubtype="0" fill="hold" nodeType="withEffect">
                  <p:stCondLst>
                    <p:cond delay="0"/>
                  </p:stCondLst>
                  <p:childTnLst>
                    <p:set>
                      <p:cBhvr>
                        <p:cTn dur="1" fill="hold">
                          <p:stCondLst>
                            <p:cond delay="0"/>
                          </p:stCondLst>
                        </p:cTn>
                        <p:tgtEl>
                          <p:spTgt spid="51"/>
                        </p:tgtEl>
                        <p:attrNameLst>
                          <p:attrName>style.visibility</p:attrName>
                        </p:attrNameLst>
                      </p:cBhvr>
                      <p:to>
                        <p:strVal val="visible"/>
                      </p:to>
                    </p:set>
                    <p:animEffect transition="in" filter="fade">
                      <p:cBhvr>
                        <p:cTn dur="1000"/>
                        <p:tgtEl>
                          <p:spTgt spid="51"/>
                        </p:tgtEl>
                      </p:cBhvr>
                    </p:animEffect>
                  </p:childTnLst>
                </p:cTn>
              </p:par>
            </p:tnLst>
          </p:tmpl>
        </p:tmplLst>
      </p:bldP>
      <p:bldP spid="52" grpId="0" build="p">
        <p:tmplLst>
          <p:tmpl lvl="1">
            <p:tnLst>
              <p:par>
                <p:cTn presetID="10" presetClass="entr" presetSubtype="0" fill="hold" nodeType="withEffect">
                  <p:stCondLst>
                    <p:cond delay="0"/>
                  </p:stCondLst>
                  <p:childTnLst>
                    <p:set>
                      <p:cBhvr>
                        <p:cTn dur="1" fill="hold">
                          <p:stCondLst>
                            <p:cond delay="0"/>
                          </p:stCondLst>
                        </p:cTn>
                        <p:tgtEl>
                          <p:spTgt spid="52"/>
                        </p:tgtEl>
                        <p:attrNameLst>
                          <p:attrName>style.visibility</p:attrName>
                        </p:attrNameLst>
                      </p:cBhvr>
                      <p:to>
                        <p:strVal val="visible"/>
                      </p:to>
                    </p:set>
                    <p:animEffect transition="in" filter="fade">
                      <p:cBhvr>
                        <p:cTn dur="1000"/>
                        <p:tgtEl>
                          <p:spTgt spid="52"/>
                        </p:tgtEl>
                      </p:cBhvr>
                    </p:animEffect>
                  </p:childTnLst>
                </p:cTn>
              </p:par>
            </p:tnLst>
          </p:tmpl>
        </p:tmplLst>
      </p:bldP>
      <p:bldP spid="75" grpId="0" build="p">
        <p:tmplLst>
          <p:tmpl lvl="1">
            <p:tnLst>
              <p:par>
                <p:cTn presetID="10" presetClass="entr" presetSubtype="0" fill="hold" nodeType="with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fade">
                      <p:cBhvr>
                        <p:cTn dur="1000"/>
                        <p:tgtEl>
                          <p:spTgt spid="75"/>
                        </p:tgtEl>
                      </p:cBhvr>
                    </p:animEffect>
                  </p:childTnLst>
                </p:cTn>
              </p:par>
            </p:tnLst>
          </p:tmpl>
        </p:tmplLst>
      </p:bldP>
      <p:bldP spid="76" grpId="0" build="p">
        <p:tmplLst>
          <p:tmpl lvl="1">
            <p:tnLst>
              <p:par>
                <p:cTn presetID="10" presetClass="entr" presetSubtype="0" fill="hold" nodeType="withEffect">
                  <p:stCondLst>
                    <p:cond delay="0"/>
                  </p:stCondLst>
                  <p:childTnLst>
                    <p:set>
                      <p:cBhvr>
                        <p:cTn dur="1" fill="hold">
                          <p:stCondLst>
                            <p:cond delay="0"/>
                          </p:stCondLst>
                        </p:cTn>
                        <p:tgtEl>
                          <p:spTgt spid="76"/>
                        </p:tgtEl>
                        <p:attrNameLst>
                          <p:attrName>style.visibility</p:attrName>
                        </p:attrNameLst>
                      </p:cBhvr>
                      <p:to>
                        <p:strVal val="visible"/>
                      </p:to>
                    </p:set>
                    <p:animEffect transition="in" filter="fade">
                      <p:cBhvr>
                        <p:cTn dur="1000"/>
                        <p:tgtEl>
                          <p:spTgt spid="76"/>
                        </p:tgtEl>
                      </p:cBhvr>
                    </p:animEffect>
                  </p:childTnLst>
                </p:cTn>
              </p:par>
            </p:tnLst>
          </p:tmpl>
        </p:tmplLst>
      </p:bldP>
      <p:bldP spid="77" grpId="0" build="p">
        <p:tmplLst>
          <p:tmpl lvl="1">
            <p:tnLst>
              <p:par>
                <p:cTn presetID="10" presetClass="entr" presetSubtype="0" fill="hold" nodeType="withEffect">
                  <p:stCondLst>
                    <p:cond delay="0"/>
                  </p:stCondLst>
                  <p:childTnLst>
                    <p:set>
                      <p:cBhvr>
                        <p:cTn dur="1" fill="hold">
                          <p:stCondLst>
                            <p:cond delay="0"/>
                          </p:stCondLst>
                        </p:cTn>
                        <p:tgtEl>
                          <p:spTgt spid="77"/>
                        </p:tgtEl>
                        <p:attrNameLst>
                          <p:attrName>style.visibility</p:attrName>
                        </p:attrNameLst>
                      </p:cBhvr>
                      <p:to>
                        <p:strVal val="visible"/>
                      </p:to>
                    </p:set>
                    <p:animEffect transition="in" filter="fade">
                      <p:cBhvr>
                        <p:cTn dur="1000"/>
                        <p:tgtEl>
                          <p:spTgt spid="77"/>
                        </p:tgtEl>
                      </p:cBhvr>
                    </p:animEffect>
                  </p:childTnLst>
                </p:cTn>
              </p:par>
            </p:tnLst>
          </p:tmpl>
        </p:tmplLst>
      </p:bldP>
    </p:bld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3 icons/text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F2D5AF-D3EE-9FE9-17CA-38F79C09910E}"/>
              </a:ext>
            </a:extLst>
          </p:cNvPr>
          <p:cNvSpPr>
            <a:spLocks noGrp="1"/>
          </p:cNvSpPr>
          <p:nvPr>
            <p:ph type="title" hasCustomPrompt="1"/>
          </p:nvPr>
        </p:nvSpPr>
        <p:spPr>
          <a:xfrm>
            <a:off x="570960" y="1724627"/>
            <a:ext cx="11050081" cy="615553"/>
          </a:xfrm>
        </p:spPr>
        <p:txBody>
          <a:bodyPr/>
          <a:lstStyle>
            <a:lvl1pPr algn="ctr">
              <a:defRPr>
                <a:latin typeface="Open Sans" panose="020B0606030504020204" pitchFamily="34" charset="0"/>
                <a:ea typeface="Open Sans" panose="020B0606030504020204" pitchFamily="34" charset="0"/>
                <a:cs typeface="Open Sans" panose="020B0606030504020204" pitchFamily="34" charset="0"/>
              </a:defRPr>
            </a:lvl1pPr>
          </a:lstStyle>
          <a:p>
            <a:r>
              <a:rPr lang="en-US"/>
              <a:t>Lorem ipsum dolor sit</a:t>
            </a:r>
          </a:p>
        </p:txBody>
      </p:sp>
      <p:sp>
        <p:nvSpPr>
          <p:cNvPr id="21" name="Picture Placeholder" descr="This photo is a 'placeholder' only. Drag or drop your photo here, or click and tap the center to insert a photo.">
            <a:extLst>
              <a:ext uri="{FF2B5EF4-FFF2-40B4-BE49-F238E27FC236}">
                <a16:creationId xmlns:a16="http://schemas.microsoft.com/office/drawing/2014/main" id="{A529E948-B647-1B3B-4B0A-C6914F874F4C}"/>
              </a:ext>
            </a:extLst>
          </p:cNvPr>
          <p:cNvSpPr>
            <a:spLocks noGrp="1" noChangeAspect="1"/>
          </p:cNvSpPr>
          <p:nvPr>
            <p:ph type="pic" sz="quarter" idx="13" hasCustomPrompt="1"/>
          </p:nvPr>
        </p:nvSpPr>
        <p:spPr bwMode="ltGray">
          <a:xfrm>
            <a:off x="2792401" y="3076511"/>
            <a:ext cx="799959" cy="799959"/>
          </a:xfrm>
          <a:prstGeom prst="ellipse">
            <a:avLst/>
          </a:prstGeom>
          <a:solidFill>
            <a:schemeClr val="tx2"/>
          </a:solidFill>
        </p:spPr>
        <p:txBody>
          <a:bodyPr lIns="0" tIns="0" rIns="0" bIns="594360" anchor="ctr" anchorCtr="0">
            <a:noAutofit/>
          </a:bodyPr>
          <a:lstStyle>
            <a:lvl1pPr marL="0" indent="0" algn="ctr">
              <a:lnSpc>
                <a:spcPct val="100000"/>
              </a:lnSpc>
              <a:buNone/>
              <a:defRPr sz="8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br>
              <a:rPr lang="en-US"/>
            </a:br>
            <a:br>
              <a:rPr lang="en-US"/>
            </a:br>
            <a:r>
              <a:rPr lang="en-US"/>
              <a:t>Insert icon</a:t>
            </a:r>
          </a:p>
        </p:txBody>
      </p:sp>
      <p:sp>
        <p:nvSpPr>
          <p:cNvPr id="22" name="Text Placeholder 3">
            <a:extLst>
              <a:ext uri="{FF2B5EF4-FFF2-40B4-BE49-F238E27FC236}">
                <a16:creationId xmlns:a16="http://schemas.microsoft.com/office/drawing/2014/main" id="{3E151E17-299D-0A92-45C9-BED3664323CB}"/>
              </a:ext>
            </a:extLst>
          </p:cNvPr>
          <p:cNvSpPr>
            <a:spLocks noGrp="1"/>
          </p:cNvSpPr>
          <p:nvPr>
            <p:ph type="body" sz="quarter" idx="16" hasCustomPrompt="1"/>
          </p:nvPr>
        </p:nvSpPr>
        <p:spPr>
          <a:xfrm>
            <a:off x="2037906" y="4113647"/>
            <a:ext cx="2313432" cy="276999"/>
          </a:xfrm>
        </p:spPr>
        <p:txBody>
          <a:bodyPr/>
          <a:lstStyle>
            <a:lvl1pPr marL="0" indent="0" algn="ctr">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a:t>
            </a:r>
          </a:p>
        </p:txBody>
      </p:sp>
      <p:sp>
        <p:nvSpPr>
          <p:cNvPr id="23" name="Text Placeholder 3">
            <a:extLst>
              <a:ext uri="{FF2B5EF4-FFF2-40B4-BE49-F238E27FC236}">
                <a16:creationId xmlns:a16="http://schemas.microsoft.com/office/drawing/2014/main" id="{79E46301-3A68-CC3E-45CC-818C41F5832B}"/>
              </a:ext>
            </a:extLst>
          </p:cNvPr>
          <p:cNvSpPr>
            <a:spLocks noGrp="1"/>
          </p:cNvSpPr>
          <p:nvPr>
            <p:ph type="body" sz="quarter" idx="17" hasCustomPrompt="1"/>
          </p:nvPr>
        </p:nvSpPr>
        <p:spPr>
          <a:xfrm>
            <a:off x="4939284" y="4113647"/>
            <a:ext cx="2313432" cy="276999"/>
          </a:xfrm>
        </p:spPr>
        <p:txBody>
          <a:bodyPr/>
          <a:lstStyle>
            <a:lvl1pPr marL="0" indent="0" algn="ctr">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a:t>
            </a:r>
          </a:p>
        </p:txBody>
      </p:sp>
      <p:sp>
        <p:nvSpPr>
          <p:cNvPr id="24" name="Text Placeholder 3">
            <a:extLst>
              <a:ext uri="{FF2B5EF4-FFF2-40B4-BE49-F238E27FC236}">
                <a16:creationId xmlns:a16="http://schemas.microsoft.com/office/drawing/2014/main" id="{24213C95-8A35-2CB3-F9F8-DBC451E9878A}"/>
              </a:ext>
            </a:extLst>
          </p:cNvPr>
          <p:cNvSpPr>
            <a:spLocks noGrp="1"/>
          </p:cNvSpPr>
          <p:nvPr>
            <p:ph type="body" sz="quarter" idx="18" hasCustomPrompt="1"/>
          </p:nvPr>
        </p:nvSpPr>
        <p:spPr>
          <a:xfrm>
            <a:off x="7840663" y="4113647"/>
            <a:ext cx="2313432" cy="276999"/>
          </a:xfrm>
        </p:spPr>
        <p:txBody>
          <a:bodyPr/>
          <a:lstStyle>
            <a:lvl1pPr marL="0" indent="0" algn="ctr">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a:t>
            </a:r>
          </a:p>
        </p:txBody>
      </p:sp>
      <p:sp>
        <p:nvSpPr>
          <p:cNvPr id="28" name="Picture Placeholder" descr="This photo is a 'placeholder' only. Drag or drop your photo here, or click and tap the center to insert a photo.">
            <a:extLst>
              <a:ext uri="{FF2B5EF4-FFF2-40B4-BE49-F238E27FC236}">
                <a16:creationId xmlns:a16="http://schemas.microsoft.com/office/drawing/2014/main" id="{DC51A284-1F5A-46A4-95C5-30A56FCDD0CD}"/>
              </a:ext>
            </a:extLst>
          </p:cNvPr>
          <p:cNvSpPr>
            <a:spLocks noGrp="1" noChangeAspect="1"/>
          </p:cNvSpPr>
          <p:nvPr>
            <p:ph type="pic" sz="quarter" idx="19" hasCustomPrompt="1"/>
          </p:nvPr>
        </p:nvSpPr>
        <p:spPr bwMode="ltGray">
          <a:xfrm>
            <a:off x="5691860" y="3076511"/>
            <a:ext cx="799959" cy="799959"/>
          </a:xfrm>
          <a:prstGeom prst="ellipse">
            <a:avLst/>
          </a:prstGeom>
          <a:solidFill>
            <a:schemeClr val="tx2"/>
          </a:solidFill>
        </p:spPr>
        <p:txBody>
          <a:bodyPr lIns="0" tIns="0" rIns="0" bIns="594360" anchor="ctr" anchorCtr="0">
            <a:noAutofit/>
          </a:bodyPr>
          <a:lstStyle>
            <a:lvl1pPr marL="0" indent="0" algn="ctr">
              <a:lnSpc>
                <a:spcPct val="100000"/>
              </a:lnSpc>
              <a:buNone/>
              <a:defRPr sz="8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br>
              <a:rPr lang="en-US"/>
            </a:br>
            <a:br>
              <a:rPr lang="en-US"/>
            </a:br>
            <a:r>
              <a:rPr lang="en-US"/>
              <a:t>Insert icon</a:t>
            </a:r>
          </a:p>
        </p:txBody>
      </p:sp>
      <p:sp>
        <p:nvSpPr>
          <p:cNvPr id="29" name="Picture Placeholder" descr="This photo is a 'placeholder' only. Drag or drop your photo here, or click and tap the center to insert a photo.">
            <a:extLst>
              <a:ext uri="{FF2B5EF4-FFF2-40B4-BE49-F238E27FC236}">
                <a16:creationId xmlns:a16="http://schemas.microsoft.com/office/drawing/2014/main" id="{AA739A0C-36E3-AB87-8A19-5A11C7A3E05A}"/>
              </a:ext>
            </a:extLst>
          </p:cNvPr>
          <p:cNvSpPr>
            <a:spLocks noGrp="1" noChangeAspect="1"/>
          </p:cNvSpPr>
          <p:nvPr>
            <p:ph type="pic" sz="quarter" idx="20" hasCustomPrompt="1"/>
          </p:nvPr>
        </p:nvSpPr>
        <p:spPr bwMode="ltGray">
          <a:xfrm>
            <a:off x="8591319" y="3076511"/>
            <a:ext cx="799959" cy="799959"/>
          </a:xfrm>
          <a:prstGeom prst="ellipse">
            <a:avLst/>
          </a:prstGeom>
          <a:solidFill>
            <a:schemeClr val="tx2"/>
          </a:solidFill>
        </p:spPr>
        <p:txBody>
          <a:bodyPr lIns="0" tIns="0" rIns="0" bIns="594360" anchor="ctr" anchorCtr="0">
            <a:noAutofit/>
          </a:bodyPr>
          <a:lstStyle>
            <a:lvl1pPr marL="0" indent="0" algn="ctr">
              <a:lnSpc>
                <a:spcPct val="100000"/>
              </a:lnSpc>
              <a:buNone/>
              <a:defRPr sz="8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br>
              <a:rPr lang="en-US"/>
            </a:br>
            <a:br>
              <a:rPr lang="en-US"/>
            </a:br>
            <a:r>
              <a:rPr lang="en-US"/>
              <a:t>Insert icon</a:t>
            </a:r>
          </a:p>
        </p:txBody>
      </p:sp>
    </p:spTree>
    <p:extLst>
      <p:ext uri="{BB962C8B-B14F-4D97-AF65-F5344CB8AC3E}">
        <p14:creationId xmlns:p14="http://schemas.microsoft.com/office/powerpoint/2010/main" val="1154904095"/>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2 icons in box ">
    <p:bg>
      <p:bgPr>
        <a:solidFill>
          <a:schemeClr val="tx2"/>
        </a:solidFill>
        <a:effectLst/>
      </p:bgPr>
    </p:bg>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FE89B0DE-13CD-7636-8AC4-94C21452204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371304" y="2006298"/>
            <a:ext cx="1459830" cy="2918700"/>
          </a:xfrm>
          <a:prstGeom prst="rect">
            <a:avLst/>
          </a:prstGeom>
        </p:spPr>
      </p:pic>
      <p:pic>
        <p:nvPicPr>
          <p:cNvPr id="7" name="Graphic 6">
            <a:extLst>
              <a:ext uri="{FF2B5EF4-FFF2-40B4-BE49-F238E27FC236}">
                <a16:creationId xmlns:a16="http://schemas.microsoft.com/office/drawing/2014/main" id="{4C695BAA-3A2D-B974-FA68-A9A5C869FE5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9360867" y="2006299"/>
            <a:ext cx="1459830" cy="2918700"/>
          </a:xfrm>
          <a:prstGeom prst="rect">
            <a:avLst/>
          </a:prstGeom>
        </p:spPr>
      </p:pic>
      <p:sp>
        <p:nvSpPr>
          <p:cNvPr id="9" name="Rounded Rectangle 2">
            <a:extLst>
              <a:ext uri="{FF2B5EF4-FFF2-40B4-BE49-F238E27FC236}">
                <a16:creationId xmlns:a16="http://schemas.microsoft.com/office/drawing/2014/main" id="{6A9A032E-1B9D-C9EE-CEE4-785436F13203}"/>
              </a:ext>
              <a:ext uri="{C183D7F6-B498-43B3-948B-1728B52AA6E4}">
                <adec:decorative xmlns:adec="http://schemas.microsoft.com/office/drawing/2017/decorative" val="1"/>
              </a:ext>
            </a:extLst>
          </p:cNvPr>
          <p:cNvSpPr/>
          <p:nvPr userDrawn="1"/>
        </p:nvSpPr>
        <p:spPr bwMode="auto">
          <a:xfrm>
            <a:off x="1936375" y="1710159"/>
            <a:ext cx="8319248" cy="3510979"/>
          </a:xfrm>
          <a:prstGeom prst="roundRect">
            <a:avLst>
              <a:gd name="adj" fmla="val 1979"/>
            </a:avLst>
          </a:prstGeom>
          <a:solidFill>
            <a:schemeClr val="tx2"/>
          </a:solidFill>
          <a:ln w="25400" cap="flat" cmpd="sng" algn="ctr">
            <a:gradFill>
              <a:gsLst>
                <a:gs pos="0">
                  <a:schemeClr val="accent5"/>
                </a:gs>
                <a:gs pos="100000">
                  <a:schemeClr val="accent1"/>
                </a:gs>
              </a:gsLst>
              <a:lin ang="3600000" scaled="0"/>
            </a:gradFill>
            <a:prstDash val="solid"/>
          </a:ln>
          <a:effectLst>
            <a:outerShdw blurRad="952500" dist="444500" dir="2700000" algn="tl" rotWithShape="0">
              <a:schemeClr val="accent2">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91F2C"/>
              </a:solidFill>
              <a:effectLst/>
              <a:uLnTx/>
              <a:uFillTx/>
              <a:latin typeface="Segoe UI"/>
              <a:ea typeface="+mn-ea"/>
              <a:cs typeface="Segoe UI" pitchFamily="34" charset="0"/>
            </a:endParaRPr>
          </a:p>
        </p:txBody>
      </p:sp>
      <p:sp>
        <p:nvSpPr>
          <p:cNvPr id="23" name="Text Placeholder 3">
            <a:extLst>
              <a:ext uri="{FF2B5EF4-FFF2-40B4-BE49-F238E27FC236}">
                <a16:creationId xmlns:a16="http://schemas.microsoft.com/office/drawing/2014/main" id="{79E46301-3A68-CC3E-45CC-818C41F5832B}"/>
              </a:ext>
            </a:extLst>
          </p:cNvPr>
          <p:cNvSpPr>
            <a:spLocks noGrp="1"/>
          </p:cNvSpPr>
          <p:nvPr>
            <p:ph type="body" sz="quarter" idx="17" hasCustomPrompt="1"/>
          </p:nvPr>
        </p:nvSpPr>
        <p:spPr>
          <a:xfrm>
            <a:off x="3149066" y="3813751"/>
            <a:ext cx="2313432" cy="276999"/>
          </a:xfrm>
        </p:spPr>
        <p:txBody>
          <a:bodyPr/>
          <a:lstStyle>
            <a:lvl1pPr marL="0" indent="0" algn="ctr">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a:t>
            </a:r>
          </a:p>
        </p:txBody>
      </p:sp>
      <p:sp>
        <p:nvSpPr>
          <p:cNvPr id="24" name="Text Placeholder 3">
            <a:extLst>
              <a:ext uri="{FF2B5EF4-FFF2-40B4-BE49-F238E27FC236}">
                <a16:creationId xmlns:a16="http://schemas.microsoft.com/office/drawing/2014/main" id="{24213C95-8A35-2CB3-F9F8-DBC451E9878A}"/>
              </a:ext>
            </a:extLst>
          </p:cNvPr>
          <p:cNvSpPr>
            <a:spLocks noGrp="1"/>
          </p:cNvSpPr>
          <p:nvPr>
            <p:ph type="body" sz="quarter" idx="18" hasCustomPrompt="1"/>
          </p:nvPr>
        </p:nvSpPr>
        <p:spPr>
          <a:xfrm>
            <a:off x="6743299" y="3813751"/>
            <a:ext cx="2313432" cy="276999"/>
          </a:xfrm>
        </p:spPr>
        <p:txBody>
          <a:bodyPr/>
          <a:lstStyle>
            <a:lvl1pPr marL="0" indent="0" algn="ctr">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a:t>
            </a:r>
          </a:p>
        </p:txBody>
      </p:sp>
      <p:sp>
        <p:nvSpPr>
          <p:cNvPr id="28" name="Picture Placeholder" descr="This photo is a 'placeholder' only. Drag or drop your photo here, or click and tap the center to insert a photo.">
            <a:extLst>
              <a:ext uri="{FF2B5EF4-FFF2-40B4-BE49-F238E27FC236}">
                <a16:creationId xmlns:a16="http://schemas.microsoft.com/office/drawing/2014/main" id="{DC51A284-1F5A-46A4-95C5-30A56FCDD0CD}"/>
              </a:ext>
            </a:extLst>
          </p:cNvPr>
          <p:cNvSpPr>
            <a:spLocks noGrp="1" noChangeAspect="1"/>
          </p:cNvSpPr>
          <p:nvPr>
            <p:ph type="pic" sz="quarter" idx="19" hasCustomPrompt="1"/>
          </p:nvPr>
        </p:nvSpPr>
        <p:spPr bwMode="ltGray">
          <a:xfrm>
            <a:off x="3905803" y="2777768"/>
            <a:ext cx="799959" cy="799959"/>
          </a:xfrm>
          <a:prstGeom prst="ellipse">
            <a:avLst/>
          </a:prstGeom>
          <a:solidFill>
            <a:schemeClr val="tx2"/>
          </a:solidFill>
        </p:spPr>
        <p:txBody>
          <a:bodyPr lIns="0" tIns="0" rIns="0" bIns="594360" anchor="ctr" anchorCtr="0">
            <a:noAutofit/>
          </a:bodyPr>
          <a:lstStyle>
            <a:lvl1pPr marL="0" indent="0" algn="ctr">
              <a:lnSpc>
                <a:spcPct val="100000"/>
              </a:lnSpc>
              <a:buNone/>
              <a:defRPr sz="8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br>
              <a:rPr lang="en-US"/>
            </a:br>
            <a:br>
              <a:rPr lang="en-US"/>
            </a:br>
            <a:r>
              <a:rPr lang="en-US"/>
              <a:t>Insert icon</a:t>
            </a:r>
          </a:p>
        </p:txBody>
      </p:sp>
      <p:sp>
        <p:nvSpPr>
          <p:cNvPr id="29" name="Picture Placeholder" descr="This photo is a 'placeholder' only. Drag or drop your photo here, or click and tap the center to insert a photo.">
            <a:extLst>
              <a:ext uri="{FF2B5EF4-FFF2-40B4-BE49-F238E27FC236}">
                <a16:creationId xmlns:a16="http://schemas.microsoft.com/office/drawing/2014/main" id="{AA739A0C-36E3-AB87-8A19-5A11C7A3E05A}"/>
              </a:ext>
            </a:extLst>
          </p:cNvPr>
          <p:cNvSpPr>
            <a:spLocks noGrp="1" noChangeAspect="1"/>
          </p:cNvSpPr>
          <p:nvPr>
            <p:ph type="pic" sz="quarter" idx="20" hasCustomPrompt="1"/>
          </p:nvPr>
        </p:nvSpPr>
        <p:spPr bwMode="ltGray">
          <a:xfrm>
            <a:off x="7500036" y="2777768"/>
            <a:ext cx="799959" cy="799959"/>
          </a:xfrm>
          <a:prstGeom prst="ellipse">
            <a:avLst/>
          </a:prstGeom>
          <a:solidFill>
            <a:schemeClr val="tx2"/>
          </a:solidFill>
        </p:spPr>
        <p:txBody>
          <a:bodyPr lIns="0" tIns="0" rIns="0" bIns="594360" anchor="ctr" anchorCtr="0">
            <a:noAutofit/>
          </a:bodyPr>
          <a:lstStyle>
            <a:lvl1pPr marL="0" indent="0" algn="ctr">
              <a:lnSpc>
                <a:spcPct val="100000"/>
              </a:lnSpc>
              <a:buNone/>
              <a:defRPr sz="8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br>
              <a:rPr lang="en-US"/>
            </a:br>
            <a:br>
              <a:rPr lang="en-US"/>
            </a:br>
            <a:r>
              <a:rPr lang="en-US"/>
              <a:t>Insert icon</a:t>
            </a:r>
          </a:p>
        </p:txBody>
      </p:sp>
      <p:pic>
        <p:nvPicPr>
          <p:cNvPr id="13" name="Picture 12" descr="Icon&#10;&#10;Description automatically generated">
            <a:extLst>
              <a:ext uri="{FF2B5EF4-FFF2-40B4-BE49-F238E27FC236}">
                <a16:creationId xmlns:a16="http://schemas.microsoft.com/office/drawing/2014/main" id="{5649CC73-6D82-2D2D-4329-F87EB580733F}"/>
              </a:ext>
            </a:extLst>
          </p:cNvPr>
          <p:cNvPicPr>
            <a:picLocks noChangeAspect="1"/>
          </p:cNvPicPr>
          <p:nvPr userDrawn="1"/>
        </p:nvPicPr>
        <p:blipFill>
          <a:blip r:embed="rId4">
            <a:alphaModFix amt="0"/>
          </a:blip>
          <a:stretch>
            <a:fillRect/>
          </a:stretch>
        </p:blipFill>
        <p:spPr>
          <a:xfrm>
            <a:off x="4571154" y="5186762"/>
            <a:ext cx="595448" cy="594891"/>
          </a:xfrm>
          <a:prstGeom prst="rect">
            <a:avLst/>
          </a:prstGeom>
        </p:spPr>
      </p:pic>
      <p:sp>
        <p:nvSpPr>
          <p:cNvPr id="20" name="Rectangle 19">
            <a:extLst>
              <a:ext uri="{FF2B5EF4-FFF2-40B4-BE49-F238E27FC236}">
                <a16:creationId xmlns:a16="http://schemas.microsoft.com/office/drawing/2014/main" id="{5BF117E8-A1CD-A9F6-E3DE-1B78686B295A}"/>
              </a:ext>
            </a:extLst>
          </p:cNvPr>
          <p:cNvSpPr/>
          <p:nvPr userDrawn="1"/>
        </p:nvSpPr>
        <p:spPr bwMode="auto">
          <a:xfrm>
            <a:off x="3561068" y="1267428"/>
            <a:ext cx="5069865" cy="8854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7DF2D5AF-D3EE-9FE9-17CA-38F79C09910E}"/>
              </a:ext>
            </a:extLst>
          </p:cNvPr>
          <p:cNvSpPr>
            <a:spLocks noGrp="1"/>
          </p:cNvSpPr>
          <p:nvPr>
            <p:ph type="title" hasCustomPrompt="1"/>
          </p:nvPr>
        </p:nvSpPr>
        <p:spPr>
          <a:xfrm>
            <a:off x="3561068" y="1404445"/>
            <a:ext cx="5069865" cy="553998"/>
          </a:xfrm>
        </p:spPr>
        <p:txBody>
          <a:bodyPr/>
          <a:lstStyle>
            <a:lvl1pPr algn="ctr">
              <a:defRPr/>
            </a:lvl1pPr>
          </a:lstStyle>
          <a:p>
            <a:r>
              <a:rPr lang="en-US"/>
              <a:t>Lorem ipsum</a:t>
            </a:r>
          </a:p>
        </p:txBody>
      </p:sp>
    </p:spTree>
    <p:extLst>
      <p:ext uri="{BB962C8B-B14F-4D97-AF65-F5344CB8AC3E}">
        <p14:creationId xmlns:p14="http://schemas.microsoft.com/office/powerpoint/2010/main" val="2575441125"/>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Logo Page">
    <p:bg>
      <p:bgPr>
        <a:solidFill>
          <a:schemeClr val="tx2"/>
        </a:solidFill>
        <a:effectLst/>
      </p:bgPr>
    </p:bg>
    <p:spTree>
      <p:nvGrpSpPr>
        <p:cNvPr id="1" name=""/>
        <p:cNvGrpSpPr/>
        <p:nvPr/>
      </p:nvGrpSpPr>
      <p:grpSpPr>
        <a:xfrm>
          <a:off x="0" y="0"/>
          <a:ext cx="0" cy="0"/>
          <a:chOff x="0" y="0"/>
          <a:chExt cx="0" cy="0"/>
        </a:xfrm>
      </p:grpSpPr>
      <p:sp>
        <p:nvSpPr>
          <p:cNvPr id="2" name="Rounded Rectangle 2">
            <a:extLst>
              <a:ext uri="{FF2B5EF4-FFF2-40B4-BE49-F238E27FC236}">
                <a16:creationId xmlns:a16="http://schemas.microsoft.com/office/drawing/2014/main" id="{2471DCD8-0AF4-55E9-8906-F303CB92524A}"/>
              </a:ext>
              <a:ext uri="{C183D7F6-B498-43B3-948B-1728B52AA6E4}">
                <adec:decorative xmlns:adec="http://schemas.microsoft.com/office/drawing/2017/decorative" val="1"/>
              </a:ext>
            </a:extLst>
          </p:cNvPr>
          <p:cNvSpPr/>
          <p:nvPr userDrawn="1"/>
        </p:nvSpPr>
        <p:spPr bwMode="auto">
          <a:xfrm>
            <a:off x="1509035" y="1790462"/>
            <a:ext cx="9173833" cy="3953814"/>
          </a:xfrm>
          <a:prstGeom prst="roundRect">
            <a:avLst>
              <a:gd name="adj" fmla="val 1979"/>
            </a:avLst>
          </a:prstGeom>
          <a:solidFill>
            <a:schemeClr val="tx2"/>
          </a:solidFill>
          <a:ln w="25400" cap="flat" cmpd="sng" algn="ctr">
            <a:gradFill>
              <a:gsLst>
                <a:gs pos="0">
                  <a:schemeClr val="accent5"/>
                </a:gs>
                <a:gs pos="100000">
                  <a:schemeClr val="accent1"/>
                </a:gs>
              </a:gsLst>
              <a:lin ang="3600000" scaled="0"/>
            </a:gradFill>
            <a:prstDash val="solid"/>
          </a:ln>
          <a:effectLst>
            <a:outerShdw blurRad="952500" dist="444500" dir="2700000" algn="tl" rotWithShape="0">
              <a:schemeClr val="accent2">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91F2C"/>
              </a:solidFill>
              <a:effectLst/>
              <a:uLnTx/>
              <a:uFillTx/>
              <a:latin typeface="Segoe UI"/>
              <a:ea typeface="+mn-ea"/>
              <a:cs typeface="Segoe UI" pitchFamily="34" charset="0"/>
            </a:endParaRPr>
          </a:p>
        </p:txBody>
      </p:sp>
      <p:sp>
        <p:nvSpPr>
          <p:cNvPr id="10" name="Title 1">
            <a:extLst>
              <a:ext uri="{FF2B5EF4-FFF2-40B4-BE49-F238E27FC236}">
                <a16:creationId xmlns:a16="http://schemas.microsoft.com/office/drawing/2014/main" id="{8DAB68D1-E3BB-F6F7-2CBA-85394A94063B}"/>
              </a:ext>
            </a:extLst>
          </p:cNvPr>
          <p:cNvSpPr>
            <a:spLocks noGrp="1"/>
          </p:cNvSpPr>
          <p:nvPr>
            <p:ph type="title" hasCustomPrompt="1"/>
          </p:nvPr>
        </p:nvSpPr>
        <p:spPr>
          <a:xfrm>
            <a:off x="586740" y="563583"/>
            <a:ext cx="11018520" cy="553998"/>
          </a:xfrm>
        </p:spPr>
        <p:txBody>
          <a:bodyPr/>
          <a:lstStyle>
            <a:lvl1pPr algn="ctr">
              <a:defRPr>
                <a:solidFill>
                  <a:schemeClr val="bg1"/>
                </a:solidFill>
              </a:defRPr>
            </a:lvl1pPr>
          </a:lstStyle>
          <a:p>
            <a:r>
              <a:rPr lang="en-US"/>
              <a:t>Lorem ipsum dolor sit </a:t>
            </a:r>
            <a:r>
              <a:rPr lang="en-US" err="1"/>
              <a:t>amet</a:t>
            </a:r>
            <a:endParaRPr lang="en-US"/>
          </a:p>
        </p:txBody>
      </p:sp>
      <p:sp>
        <p:nvSpPr>
          <p:cNvPr id="5" name="Picture Placeholder 4">
            <a:extLst>
              <a:ext uri="{FF2B5EF4-FFF2-40B4-BE49-F238E27FC236}">
                <a16:creationId xmlns:a16="http://schemas.microsoft.com/office/drawing/2014/main" id="{8D46426F-46F5-1AC6-AB28-7942C20CC151}"/>
              </a:ext>
            </a:extLst>
          </p:cNvPr>
          <p:cNvSpPr>
            <a:spLocks noGrp="1"/>
          </p:cNvSpPr>
          <p:nvPr>
            <p:ph type="pic" sz="quarter" idx="21" hasCustomPrompt="1"/>
          </p:nvPr>
        </p:nvSpPr>
        <p:spPr>
          <a:xfrm>
            <a:off x="2301168" y="2324719"/>
            <a:ext cx="2001799" cy="574598"/>
          </a:xfrm>
          <a:solidFill>
            <a:schemeClr val="tx2"/>
          </a:solidFill>
        </p:spPr>
        <p:txBody>
          <a:bodyPr anchor="ctr"/>
          <a:lstStyle>
            <a:lvl1pPr algn="ctr">
              <a:defRPr/>
            </a:lvl1pPr>
          </a:lstStyle>
          <a:p>
            <a:r>
              <a:rPr lang="en-US"/>
              <a:t>Logo</a:t>
            </a:r>
          </a:p>
        </p:txBody>
      </p:sp>
      <p:sp>
        <p:nvSpPr>
          <p:cNvPr id="6" name="Picture Placeholder 4">
            <a:extLst>
              <a:ext uri="{FF2B5EF4-FFF2-40B4-BE49-F238E27FC236}">
                <a16:creationId xmlns:a16="http://schemas.microsoft.com/office/drawing/2014/main" id="{11088D2C-4005-848B-08D3-78F93DC1D6B4}"/>
              </a:ext>
            </a:extLst>
          </p:cNvPr>
          <p:cNvSpPr>
            <a:spLocks noGrp="1"/>
          </p:cNvSpPr>
          <p:nvPr>
            <p:ph type="pic" sz="quarter" idx="22" hasCustomPrompt="1"/>
          </p:nvPr>
        </p:nvSpPr>
        <p:spPr>
          <a:xfrm>
            <a:off x="5095076" y="2324719"/>
            <a:ext cx="2001799" cy="574598"/>
          </a:xfrm>
          <a:solidFill>
            <a:schemeClr val="tx2"/>
          </a:solidFill>
        </p:spPr>
        <p:txBody>
          <a:bodyPr anchor="ctr"/>
          <a:lstStyle>
            <a:lvl1pPr algn="ctr">
              <a:defRPr/>
            </a:lvl1pPr>
          </a:lstStyle>
          <a:p>
            <a:r>
              <a:rPr lang="en-US"/>
              <a:t>Logo</a:t>
            </a:r>
          </a:p>
        </p:txBody>
      </p:sp>
      <p:sp>
        <p:nvSpPr>
          <p:cNvPr id="7" name="Picture Placeholder 4">
            <a:extLst>
              <a:ext uri="{FF2B5EF4-FFF2-40B4-BE49-F238E27FC236}">
                <a16:creationId xmlns:a16="http://schemas.microsoft.com/office/drawing/2014/main" id="{D69A2184-C0FF-C109-3CF4-50A458447603}"/>
              </a:ext>
            </a:extLst>
          </p:cNvPr>
          <p:cNvSpPr>
            <a:spLocks noGrp="1"/>
          </p:cNvSpPr>
          <p:nvPr>
            <p:ph type="pic" sz="quarter" idx="23" hasCustomPrompt="1"/>
          </p:nvPr>
        </p:nvSpPr>
        <p:spPr>
          <a:xfrm>
            <a:off x="7888984" y="2324719"/>
            <a:ext cx="2001799" cy="574598"/>
          </a:xfrm>
          <a:solidFill>
            <a:schemeClr val="tx2"/>
          </a:solidFill>
        </p:spPr>
        <p:txBody>
          <a:bodyPr anchor="ctr"/>
          <a:lstStyle>
            <a:lvl1pPr algn="ctr">
              <a:defRPr/>
            </a:lvl1pPr>
          </a:lstStyle>
          <a:p>
            <a:r>
              <a:rPr lang="en-US"/>
              <a:t>Logo</a:t>
            </a:r>
          </a:p>
        </p:txBody>
      </p:sp>
      <p:sp>
        <p:nvSpPr>
          <p:cNvPr id="9" name="Picture Placeholder 4">
            <a:extLst>
              <a:ext uri="{FF2B5EF4-FFF2-40B4-BE49-F238E27FC236}">
                <a16:creationId xmlns:a16="http://schemas.microsoft.com/office/drawing/2014/main" id="{4864B91F-0430-2A39-79BE-0A08ACF9960E}"/>
              </a:ext>
            </a:extLst>
          </p:cNvPr>
          <p:cNvSpPr>
            <a:spLocks noGrp="1"/>
          </p:cNvSpPr>
          <p:nvPr>
            <p:ph type="pic" sz="quarter" idx="24" hasCustomPrompt="1"/>
          </p:nvPr>
        </p:nvSpPr>
        <p:spPr>
          <a:xfrm>
            <a:off x="2301168" y="3495597"/>
            <a:ext cx="2001799" cy="574598"/>
          </a:xfrm>
          <a:solidFill>
            <a:schemeClr val="tx2"/>
          </a:solidFill>
        </p:spPr>
        <p:txBody>
          <a:bodyPr anchor="ctr"/>
          <a:lstStyle>
            <a:lvl1pPr algn="ctr">
              <a:defRPr/>
            </a:lvl1pPr>
          </a:lstStyle>
          <a:p>
            <a:r>
              <a:rPr lang="en-US"/>
              <a:t>Logo</a:t>
            </a:r>
          </a:p>
        </p:txBody>
      </p:sp>
      <p:sp>
        <p:nvSpPr>
          <p:cNvPr id="12" name="Picture Placeholder 4">
            <a:extLst>
              <a:ext uri="{FF2B5EF4-FFF2-40B4-BE49-F238E27FC236}">
                <a16:creationId xmlns:a16="http://schemas.microsoft.com/office/drawing/2014/main" id="{57510513-98CD-5B84-24AE-32BDB1B580AE}"/>
              </a:ext>
            </a:extLst>
          </p:cNvPr>
          <p:cNvSpPr>
            <a:spLocks noGrp="1"/>
          </p:cNvSpPr>
          <p:nvPr>
            <p:ph type="pic" sz="quarter" idx="25" hasCustomPrompt="1"/>
          </p:nvPr>
        </p:nvSpPr>
        <p:spPr>
          <a:xfrm>
            <a:off x="5095076" y="3495597"/>
            <a:ext cx="2001799" cy="574598"/>
          </a:xfrm>
          <a:solidFill>
            <a:schemeClr val="tx2"/>
          </a:solidFill>
        </p:spPr>
        <p:txBody>
          <a:bodyPr anchor="ctr"/>
          <a:lstStyle>
            <a:lvl1pPr algn="ctr">
              <a:defRPr/>
            </a:lvl1pPr>
          </a:lstStyle>
          <a:p>
            <a:r>
              <a:rPr lang="en-US"/>
              <a:t>Logo</a:t>
            </a:r>
          </a:p>
        </p:txBody>
      </p:sp>
      <p:sp>
        <p:nvSpPr>
          <p:cNvPr id="14" name="Picture Placeholder 4">
            <a:extLst>
              <a:ext uri="{FF2B5EF4-FFF2-40B4-BE49-F238E27FC236}">
                <a16:creationId xmlns:a16="http://schemas.microsoft.com/office/drawing/2014/main" id="{711C2F2B-6C0C-2BC7-27CA-05EE7DBD9781}"/>
              </a:ext>
            </a:extLst>
          </p:cNvPr>
          <p:cNvSpPr>
            <a:spLocks noGrp="1"/>
          </p:cNvSpPr>
          <p:nvPr>
            <p:ph type="pic" sz="quarter" idx="26" hasCustomPrompt="1"/>
          </p:nvPr>
        </p:nvSpPr>
        <p:spPr>
          <a:xfrm>
            <a:off x="7888984" y="3495597"/>
            <a:ext cx="2001799" cy="574598"/>
          </a:xfrm>
          <a:solidFill>
            <a:schemeClr val="tx2"/>
          </a:solidFill>
        </p:spPr>
        <p:txBody>
          <a:bodyPr anchor="ctr"/>
          <a:lstStyle>
            <a:lvl1pPr algn="ctr">
              <a:defRPr/>
            </a:lvl1pPr>
          </a:lstStyle>
          <a:p>
            <a:r>
              <a:rPr lang="en-US"/>
              <a:t>Logo</a:t>
            </a:r>
          </a:p>
        </p:txBody>
      </p:sp>
      <p:sp>
        <p:nvSpPr>
          <p:cNvPr id="16" name="Picture Placeholder 4">
            <a:extLst>
              <a:ext uri="{FF2B5EF4-FFF2-40B4-BE49-F238E27FC236}">
                <a16:creationId xmlns:a16="http://schemas.microsoft.com/office/drawing/2014/main" id="{76475E64-AC1A-F2D2-3390-CCF084D75C08}"/>
              </a:ext>
            </a:extLst>
          </p:cNvPr>
          <p:cNvSpPr>
            <a:spLocks noGrp="1"/>
          </p:cNvSpPr>
          <p:nvPr>
            <p:ph type="pic" sz="quarter" idx="27" hasCustomPrompt="1"/>
          </p:nvPr>
        </p:nvSpPr>
        <p:spPr>
          <a:xfrm>
            <a:off x="2301168" y="4655323"/>
            <a:ext cx="2001799" cy="574598"/>
          </a:xfrm>
          <a:solidFill>
            <a:schemeClr val="tx2"/>
          </a:solidFill>
        </p:spPr>
        <p:txBody>
          <a:bodyPr anchor="ctr"/>
          <a:lstStyle>
            <a:lvl1pPr algn="ctr">
              <a:defRPr/>
            </a:lvl1pPr>
          </a:lstStyle>
          <a:p>
            <a:r>
              <a:rPr lang="en-US"/>
              <a:t>Logo</a:t>
            </a:r>
          </a:p>
        </p:txBody>
      </p:sp>
      <p:sp>
        <p:nvSpPr>
          <p:cNvPr id="19" name="Picture Placeholder 4">
            <a:extLst>
              <a:ext uri="{FF2B5EF4-FFF2-40B4-BE49-F238E27FC236}">
                <a16:creationId xmlns:a16="http://schemas.microsoft.com/office/drawing/2014/main" id="{425098F1-7ADC-0292-1D07-C6727D572FF3}"/>
              </a:ext>
            </a:extLst>
          </p:cNvPr>
          <p:cNvSpPr>
            <a:spLocks noGrp="1"/>
          </p:cNvSpPr>
          <p:nvPr>
            <p:ph type="pic" sz="quarter" idx="28" hasCustomPrompt="1"/>
          </p:nvPr>
        </p:nvSpPr>
        <p:spPr>
          <a:xfrm>
            <a:off x="5095076" y="4655323"/>
            <a:ext cx="2001799" cy="574598"/>
          </a:xfrm>
          <a:solidFill>
            <a:schemeClr val="tx2"/>
          </a:solidFill>
        </p:spPr>
        <p:txBody>
          <a:bodyPr anchor="ctr"/>
          <a:lstStyle>
            <a:lvl1pPr algn="ctr">
              <a:defRPr/>
            </a:lvl1pPr>
          </a:lstStyle>
          <a:p>
            <a:r>
              <a:rPr lang="en-US"/>
              <a:t>Logo</a:t>
            </a:r>
          </a:p>
        </p:txBody>
      </p:sp>
      <p:sp>
        <p:nvSpPr>
          <p:cNvPr id="20" name="Picture Placeholder 4">
            <a:extLst>
              <a:ext uri="{FF2B5EF4-FFF2-40B4-BE49-F238E27FC236}">
                <a16:creationId xmlns:a16="http://schemas.microsoft.com/office/drawing/2014/main" id="{7B0409FD-D2C8-7116-6E22-C14EB0A979C9}"/>
              </a:ext>
            </a:extLst>
          </p:cNvPr>
          <p:cNvSpPr>
            <a:spLocks noGrp="1"/>
          </p:cNvSpPr>
          <p:nvPr>
            <p:ph type="pic" sz="quarter" idx="29" hasCustomPrompt="1"/>
          </p:nvPr>
        </p:nvSpPr>
        <p:spPr>
          <a:xfrm>
            <a:off x="7888984" y="4655323"/>
            <a:ext cx="2001799" cy="574598"/>
          </a:xfrm>
          <a:solidFill>
            <a:schemeClr val="tx2"/>
          </a:solidFill>
        </p:spPr>
        <p:txBody>
          <a:bodyPr anchor="ctr"/>
          <a:lstStyle>
            <a:lvl1pPr algn="ctr">
              <a:defRPr/>
            </a:lvl1pPr>
          </a:lstStyle>
          <a:p>
            <a:r>
              <a:rPr lang="en-US"/>
              <a:t>Logo</a:t>
            </a:r>
          </a:p>
        </p:txBody>
      </p:sp>
    </p:spTree>
    <p:extLst>
      <p:ext uri="{BB962C8B-B14F-4D97-AF65-F5344CB8AC3E}">
        <p14:creationId xmlns:p14="http://schemas.microsoft.com/office/powerpoint/2010/main" val="2868345304"/>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6 text boxes">
    <p:bg>
      <p:bgPr>
        <a:solidFill>
          <a:schemeClr val="tx2"/>
        </a:solidFill>
        <a:effectLst/>
      </p:bgPr>
    </p:bg>
    <p:spTree>
      <p:nvGrpSpPr>
        <p:cNvPr id="1" name=""/>
        <p:cNvGrpSpPr/>
        <p:nvPr/>
      </p:nvGrpSpPr>
      <p:grpSpPr>
        <a:xfrm>
          <a:off x="0" y="0"/>
          <a:ext cx="0" cy="0"/>
          <a:chOff x="0" y="0"/>
          <a:chExt cx="0" cy="0"/>
        </a:xfrm>
      </p:grpSpPr>
      <p:sp>
        <p:nvSpPr>
          <p:cNvPr id="13" name="Rounded Rectangle 2">
            <a:extLst>
              <a:ext uri="{FF2B5EF4-FFF2-40B4-BE49-F238E27FC236}">
                <a16:creationId xmlns:a16="http://schemas.microsoft.com/office/drawing/2014/main" id="{93A2487A-61B8-8A04-2A52-5B6E14A9112C}"/>
              </a:ext>
              <a:ext uri="{C183D7F6-B498-43B3-948B-1728B52AA6E4}">
                <adec:decorative xmlns:adec="http://schemas.microsoft.com/office/drawing/2017/decorative" val="1"/>
              </a:ext>
            </a:extLst>
          </p:cNvPr>
          <p:cNvSpPr/>
          <p:nvPr userDrawn="1"/>
        </p:nvSpPr>
        <p:spPr bwMode="auto">
          <a:xfrm>
            <a:off x="4664943" y="2021293"/>
            <a:ext cx="2847373" cy="1678489"/>
          </a:xfrm>
          <a:prstGeom prst="roundRect">
            <a:avLst>
              <a:gd name="adj" fmla="val 1979"/>
            </a:avLst>
          </a:prstGeom>
          <a:solidFill>
            <a:schemeClr val="tx2"/>
          </a:solidFill>
          <a:ln w="25400" cap="flat" cmpd="sng" algn="ctr">
            <a:gradFill>
              <a:gsLst>
                <a:gs pos="0">
                  <a:schemeClr val="accent5"/>
                </a:gs>
                <a:gs pos="100000">
                  <a:schemeClr val="accent1"/>
                </a:gs>
              </a:gsLst>
              <a:lin ang="3600000" scaled="0"/>
            </a:gradFill>
            <a:prstDash val="solid"/>
          </a:ln>
          <a:effectLst>
            <a:outerShdw blurRad="952500" dist="444500" dir="2700000" algn="tl" rotWithShape="0">
              <a:schemeClr val="accent2">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91F2C"/>
              </a:solidFill>
              <a:effectLst/>
              <a:uLnTx/>
              <a:uFillTx/>
              <a:latin typeface="Segoe UI"/>
              <a:ea typeface="+mn-ea"/>
              <a:cs typeface="Segoe UI" pitchFamily="34" charset="0"/>
            </a:endParaRPr>
          </a:p>
        </p:txBody>
      </p:sp>
      <p:sp>
        <p:nvSpPr>
          <p:cNvPr id="18" name="Rounded Rectangle 2">
            <a:extLst>
              <a:ext uri="{FF2B5EF4-FFF2-40B4-BE49-F238E27FC236}">
                <a16:creationId xmlns:a16="http://schemas.microsoft.com/office/drawing/2014/main" id="{AD8ABAB2-DD91-C853-74F0-0B65B0F3B30E}"/>
              </a:ext>
              <a:ext uri="{C183D7F6-B498-43B3-948B-1728B52AA6E4}">
                <adec:decorative xmlns:adec="http://schemas.microsoft.com/office/drawing/2017/decorative" val="1"/>
              </a:ext>
            </a:extLst>
          </p:cNvPr>
          <p:cNvSpPr/>
          <p:nvPr userDrawn="1"/>
        </p:nvSpPr>
        <p:spPr bwMode="auto">
          <a:xfrm>
            <a:off x="7940198" y="2021293"/>
            <a:ext cx="2847373" cy="1678489"/>
          </a:xfrm>
          <a:prstGeom prst="roundRect">
            <a:avLst>
              <a:gd name="adj" fmla="val 1979"/>
            </a:avLst>
          </a:prstGeom>
          <a:solidFill>
            <a:schemeClr val="tx2"/>
          </a:solidFill>
          <a:ln w="25400" cap="flat" cmpd="sng" algn="ctr">
            <a:gradFill>
              <a:gsLst>
                <a:gs pos="0">
                  <a:schemeClr val="accent5"/>
                </a:gs>
                <a:gs pos="100000">
                  <a:schemeClr val="accent1"/>
                </a:gs>
              </a:gsLst>
              <a:lin ang="3600000" scaled="0"/>
            </a:gradFill>
            <a:prstDash val="solid"/>
          </a:ln>
          <a:effectLst>
            <a:outerShdw blurRad="952500" dist="444500" dir="2700000" algn="tl" rotWithShape="0">
              <a:schemeClr val="accent2">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91F2C"/>
              </a:solidFill>
              <a:effectLst/>
              <a:uLnTx/>
              <a:uFillTx/>
              <a:latin typeface="Segoe UI"/>
              <a:ea typeface="+mn-ea"/>
              <a:cs typeface="Segoe UI" pitchFamily="34" charset="0"/>
            </a:endParaRPr>
          </a:p>
        </p:txBody>
      </p:sp>
      <p:sp>
        <p:nvSpPr>
          <p:cNvPr id="2" name="Rounded Rectangle 2">
            <a:extLst>
              <a:ext uri="{FF2B5EF4-FFF2-40B4-BE49-F238E27FC236}">
                <a16:creationId xmlns:a16="http://schemas.microsoft.com/office/drawing/2014/main" id="{2471DCD8-0AF4-55E9-8906-F303CB92524A}"/>
              </a:ext>
              <a:ext uri="{C183D7F6-B498-43B3-948B-1728B52AA6E4}">
                <adec:decorative xmlns:adec="http://schemas.microsoft.com/office/drawing/2017/decorative" val="1"/>
              </a:ext>
            </a:extLst>
          </p:cNvPr>
          <p:cNvSpPr/>
          <p:nvPr userDrawn="1"/>
        </p:nvSpPr>
        <p:spPr bwMode="auto">
          <a:xfrm>
            <a:off x="1412077" y="2021293"/>
            <a:ext cx="2847373" cy="1678489"/>
          </a:xfrm>
          <a:prstGeom prst="roundRect">
            <a:avLst>
              <a:gd name="adj" fmla="val 1979"/>
            </a:avLst>
          </a:prstGeom>
          <a:solidFill>
            <a:schemeClr val="tx2"/>
          </a:solidFill>
          <a:ln w="25400" cap="flat" cmpd="sng" algn="ctr">
            <a:gradFill>
              <a:gsLst>
                <a:gs pos="0">
                  <a:schemeClr val="accent5"/>
                </a:gs>
                <a:gs pos="100000">
                  <a:schemeClr val="accent1"/>
                </a:gs>
              </a:gsLst>
              <a:lin ang="3600000" scaled="0"/>
            </a:gradFill>
            <a:prstDash val="solid"/>
          </a:ln>
          <a:effectLst>
            <a:outerShdw blurRad="952500" dist="444500" dir="2700000" algn="tl" rotWithShape="0">
              <a:schemeClr val="accent2">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91F2C"/>
              </a:solidFill>
              <a:effectLst/>
              <a:uLnTx/>
              <a:uFillTx/>
              <a:latin typeface="Segoe UI"/>
              <a:ea typeface="+mn-ea"/>
              <a:cs typeface="Segoe UI" pitchFamily="34" charset="0"/>
            </a:endParaRPr>
          </a:p>
        </p:txBody>
      </p:sp>
      <p:sp>
        <p:nvSpPr>
          <p:cNvPr id="23" name="Text Placeholder 3">
            <a:extLst>
              <a:ext uri="{FF2B5EF4-FFF2-40B4-BE49-F238E27FC236}">
                <a16:creationId xmlns:a16="http://schemas.microsoft.com/office/drawing/2014/main" id="{79E46301-3A68-CC3E-45CC-818C41F5832B}"/>
              </a:ext>
            </a:extLst>
          </p:cNvPr>
          <p:cNvSpPr>
            <a:spLocks noGrp="1"/>
          </p:cNvSpPr>
          <p:nvPr>
            <p:ph type="body" sz="quarter" idx="17" hasCustomPrompt="1"/>
          </p:nvPr>
        </p:nvSpPr>
        <p:spPr>
          <a:xfrm>
            <a:off x="4937322" y="2333546"/>
            <a:ext cx="2313432" cy="276999"/>
          </a:xfrm>
        </p:spPr>
        <p:txBody>
          <a:bodyPr/>
          <a:lstStyle>
            <a:lvl1pPr marL="0" indent="0" algn="ctr">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a:t>
            </a:r>
          </a:p>
        </p:txBody>
      </p:sp>
      <p:sp>
        <p:nvSpPr>
          <p:cNvPr id="3" name="Text Placeholder 3">
            <a:extLst>
              <a:ext uri="{FF2B5EF4-FFF2-40B4-BE49-F238E27FC236}">
                <a16:creationId xmlns:a16="http://schemas.microsoft.com/office/drawing/2014/main" id="{8452D3C7-8D3A-02FB-B0BD-F6001AB5B9C4}"/>
              </a:ext>
            </a:extLst>
          </p:cNvPr>
          <p:cNvSpPr>
            <a:spLocks noGrp="1"/>
          </p:cNvSpPr>
          <p:nvPr>
            <p:ph type="body" sz="quarter" idx="10" hasCustomPrompt="1"/>
          </p:nvPr>
        </p:nvSpPr>
        <p:spPr>
          <a:xfrm>
            <a:off x="4937322" y="2850440"/>
            <a:ext cx="2313432" cy="553998"/>
          </a:xfrm>
        </p:spPr>
        <p:txBody>
          <a:bodyPr wrap="square">
            <a:spAutoFit/>
          </a:bodyPr>
          <a:lstStyle>
            <a:lvl1pPr marL="0" indent="0" algn="ctr">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donec</a:t>
            </a:r>
            <a:r>
              <a:rPr lang="en-US"/>
              <a:t> </a:t>
            </a:r>
            <a:r>
              <a:rPr lang="en-US" err="1"/>
              <a:t>pretium</a:t>
            </a:r>
            <a:r>
              <a:rPr lang="en-US"/>
              <a:t>, </a:t>
            </a:r>
            <a:r>
              <a:rPr lang="en-US" err="1"/>
              <a:t>turpis</a:t>
            </a:r>
            <a:r>
              <a:rPr lang="en-US"/>
              <a:t> vel </a:t>
            </a:r>
            <a:r>
              <a:rPr lang="en-US" err="1"/>
              <a:t>varius</a:t>
            </a:r>
            <a:endParaRPr lang="en-US"/>
          </a:p>
        </p:txBody>
      </p:sp>
      <p:sp>
        <p:nvSpPr>
          <p:cNvPr id="5" name="Title 1">
            <a:extLst>
              <a:ext uri="{FF2B5EF4-FFF2-40B4-BE49-F238E27FC236}">
                <a16:creationId xmlns:a16="http://schemas.microsoft.com/office/drawing/2014/main" id="{E7138CD8-E499-9097-E3EA-61E74A7E8788}"/>
              </a:ext>
            </a:extLst>
          </p:cNvPr>
          <p:cNvSpPr>
            <a:spLocks noGrp="1"/>
          </p:cNvSpPr>
          <p:nvPr>
            <p:ph type="title" hasCustomPrompt="1"/>
          </p:nvPr>
        </p:nvSpPr>
        <p:spPr>
          <a:xfrm>
            <a:off x="570960" y="980708"/>
            <a:ext cx="11050081" cy="615553"/>
          </a:xfrm>
        </p:spPr>
        <p:txBody>
          <a:bodyPr/>
          <a:lstStyle>
            <a:lvl1pPr algn="ctr">
              <a:defRPr>
                <a:solidFill>
                  <a:schemeClr val="bg1"/>
                </a:solidFill>
              </a:defRPr>
            </a:lvl1pPr>
          </a:lstStyle>
          <a:p>
            <a:r>
              <a:rPr lang="en-US"/>
              <a:t>Lorem ipsum dolor sit </a:t>
            </a:r>
            <a:r>
              <a:rPr lang="en-US" err="1"/>
              <a:t>amet</a:t>
            </a:r>
            <a:endParaRPr lang="en-US"/>
          </a:p>
        </p:txBody>
      </p:sp>
      <p:sp>
        <p:nvSpPr>
          <p:cNvPr id="8" name="Text Placeholder 3">
            <a:extLst>
              <a:ext uri="{FF2B5EF4-FFF2-40B4-BE49-F238E27FC236}">
                <a16:creationId xmlns:a16="http://schemas.microsoft.com/office/drawing/2014/main" id="{7F99E1BF-51F0-4EC3-CD9D-ED044CAC3B56}"/>
              </a:ext>
            </a:extLst>
          </p:cNvPr>
          <p:cNvSpPr>
            <a:spLocks noGrp="1"/>
          </p:cNvSpPr>
          <p:nvPr>
            <p:ph type="body" sz="quarter" idx="20" hasCustomPrompt="1"/>
          </p:nvPr>
        </p:nvSpPr>
        <p:spPr>
          <a:xfrm>
            <a:off x="1679049" y="2333546"/>
            <a:ext cx="2313432" cy="276999"/>
          </a:xfrm>
        </p:spPr>
        <p:txBody>
          <a:bodyPr/>
          <a:lstStyle>
            <a:lvl1pPr marL="0" indent="0" algn="ctr">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a:t>
            </a:r>
          </a:p>
        </p:txBody>
      </p:sp>
      <p:sp>
        <p:nvSpPr>
          <p:cNvPr id="11" name="Text Placeholder 3">
            <a:extLst>
              <a:ext uri="{FF2B5EF4-FFF2-40B4-BE49-F238E27FC236}">
                <a16:creationId xmlns:a16="http://schemas.microsoft.com/office/drawing/2014/main" id="{B82682BD-18B9-5E6A-7AA9-E0C27B03CB2B}"/>
              </a:ext>
            </a:extLst>
          </p:cNvPr>
          <p:cNvSpPr>
            <a:spLocks noGrp="1"/>
          </p:cNvSpPr>
          <p:nvPr>
            <p:ph type="body" sz="quarter" idx="22" hasCustomPrompt="1"/>
          </p:nvPr>
        </p:nvSpPr>
        <p:spPr>
          <a:xfrm>
            <a:off x="1679049" y="2850440"/>
            <a:ext cx="2313432" cy="553998"/>
          </a:xfrm>
        </p:spPr>
        <p:txBody>
          <a:bodyPr wrap="square">
            <a:spAutoFit/>
          </a:bodyPr>
          <a:lstStyle>
            <a:lvl1pPr marL="0" indent="0" algn="ctr">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donec</a:t>
            </a:r>
            <a:r>
              <a:rPr lang="en-US"/>
              <a:t> </a:t>
            </a:r>
            <a:r>
              <a:rPr lang="en-US" err="1"/>
              <a:t>pretium</a:t>
            </a:r>
            <a:r>
              <a:rPr lang="en-US"/>
              <a:t>, </a:t>
            </a:r>
            <a:r>
              <a:rPr lang="en-US" err="1"/>
              <a:t>turpis</a:t>
            </a:r>
            <a:r>
              <a:rPr lang="en-US"/>
              <a:t> vel </a:t>
            </a:r>
            <a:r>
              <a:rPr lang="en-US" err="1"/>
              <a:t>varius</a:t>
            </a:r>
            <a:endParaRPr lang="en-US"/>
          </a:p>
        </p:txBody>
      </p:sp>
      <p:sp>
        <p:nvSpPr>
          <p:cNvPr id="15" name="Text Placeholder 3">
            <a:extLst>
              <a:ext uri="{FF2B5EF4-FFF2-40B4-BE49-F238E27FC236}">
                <a16:creationId xmlns:a16="http://schemas.microsoft.com/office/drawing/2014/main" id="{F8138A40-A739-B853-C2A9-1FAD12A68232}"/>
              </a:ext>
            </a:extLst>
          </p:cNvPr>
          <p:cNvSpPr>
            <a:spLocks noGrp="1"/>
          </p:cNvSpPr>
          <p:nvPr>
            <p:ph type="body" sz="quarter" idx="23" hasCustomPrompt="1"/>
          </p:nvPr>
        </p:nvSpPr>
        <p:spPr>
          <a:xfrm>
            <a:off x="8207169" y="2333546"/>
            <a:ext cx="2313432" cy="276999"/>
          </a:xfrm>
        </p:spPr>
        <p:txBody>
          <a:bodyPr/>
          <a:lstStyle>
            <a:lvl1pPr marL="0" indent="0" algn="ctr">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a:t>
            </a:r>
          </a:p>
        </p:txBody>
      </p:sp>
      <p:sp>
        <p:nvSpPr>
          <p:cNvPr id="17" name="Text Placeholder 3">
            <a:extLst>
              <a:ext uri="{FF2B5EF4-FFF2-40B4-BE49-F238E27FC236}">
                <a16:creationId xmlns:a16="http://schemas.microsoft.com/office/drawing/2014/main" id="{6F045CF5-1BA7-6F69-AE98-20AF4367E097}"/>
              </a:ext>
            </a:extLst>
          </p:cNvPr>
          <p:cNvSpPr>
            <a:spLocks noGrp="1"/>
          </p:cNvSpPr>
          <p:nvPr>
            <p:ph type="body" sz="quarter" idx="25" hasCustomPrompt="1"/>
          </p:nvPr>
        </p:nvSpPr>
        <p:spPr>
          <a:xfrm>
            <a:off x="8207169" y="2850440"/>
            <a:ext cx="2313432" cy="553998"/>
          </a:xfrm>
        </p:spPr>
        <p:txBody>
          <a:bodyPr wrap="square">
            <a:spAutoFit/>
          </a:bodyPr>
          <a:lstStyle>
            <a:lvl1pPr marL="0" indent="0" algn="ctr">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donec</a:t>
            </a:r>
            <a:r>
              <a:rPr lang="en-US"/>
              <a:t> </a:t>
            </a:r>
            <a:r>
              <a:rPr lang="en-US" err="1"/>
              <a:t>pretium</a:t>
            </a:r>
            <a:r>
              <a:rPr lang="en-US"/>
              <a:t>, </a:t>
            </a:r>
            <a:r>
              <a:rPr lang="en-US" err="1"/>
              <a:t>turpis</a:t>
            </a:r>
            <a:r>
              <a:rPr lang="en-US"/>
              <a:t> vel </a:t>
            </a:r>
            <a:r>
              <a:rPr lang="en-US" err="1"/>
              <a:t>varius</a:t>
            </a:r>
            <a:endParaRPr lang="en-US"/>
          </a:p>
        </p:txBody>
      </p:sp>
      <p:sp>
        <p:nvSpPr>
          <p:cNvPr id="6" name="Rounded Rectangle 2">
            <a:extLst>
              <a:ext uri="{FF2B5EF4-FFF2-40B4-BE49-F238E27FC236}">
                <a16:creationId xmlns:a16="http://schemas.microsoft.com/office/drawing/2014/main" id="{FB048452-F623-8515-9B3D-63A2EF18B4D1}"/>
              </a:ext>
              <a:ext uri="{C183D7F6-B498-43B3-948B-1728B52AA6E4}">
                <adec:decorative xmlns:adec="http://schemas.microsoft.com/office/drawing/2017/decorative" val="1"/>
              </a:ext>
            </a:extLst>
          </p:cNvPr>
          <p:cNvSpPr/>
          <p:nvPr userDrawn="1"/>
        </p:nvSpPr>
        <p:spPr bwMode="auto">
          <a:xfrm>
            <a:off x="4664943" y="4074819"/>
            <a:ext cx="2847373" cy="1678489"/>
          </a:xfrm>
          <a:prstGeom prst="roundRect">
            <a:avLst>
              <a:gd name="adj" fmla="val 1979"/>
            </a:avLst>
          </a:prstGeom>
          <a:solidFill>
            <a:schemeClr val="tx2"/>
          </a:solidFill>
          <a:ln w="25400" cap="flat" cmpd="sng" algn="ctr">
            <a:gradFill>
              <a:gsLst>
                <a:gs pos="0">
                  <a:schemeClr val="accent5"/>
                </a:gs>
                <a:gs pos="100000">
                  <a:schemeClr val="accent1"/>
                </a:gs>
              </a:gsLst>
              <a:lin ang="3600000" scaled="0"/>
            </a:gradFill>
            <a:prstDash val="solid"/>
          </a:ln>
          <a:effectLst>
            <a:outerShdw blurRad="952500" dist="444500" dir="2700000" algn="tl" rotWithShape="0">
              <a:schemeClr val="accent2">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91F2C"/>
              </a:solidFill>
              <a:effectLst/>
              <a:uLnTx/>
              <a:uFillTx/>
              <a:latin typeface="Segoe UI"/>
              <a:ea typeface="+mn-ea"/>
              <a:cs typeface="Segoe UI" pitchFamily="34" charset="0"/>
            </a:endParaRPr>
          </a:p>
        </p:txBody>
      </p:sp>
      <p:sp>
        <p:nvSpPr>
          <p:cNvPr id="10" name="Rounded Rectangle 2">
            <a:extLst>
              <a:ext uri="{FF2B5EF4-FFF2-40B4-BE49-F238E27FC236}">
                <a16:creationId xmlns:a16="http://schemas.microsoft.com/office/drawing/2014/main" id="{572E8352-2A80-FDBE-000C-46BC42B3050C}"/>
              </a:ext>
              <a:ext uri="{C183D7F6-B498-43B3-948B-1728B52AA6E4}">
                <adec:decorative xmlns:adec="http://schemas.microsoft.com/office/drawing/2017/decorative" val="1"/>
              </a:ext>
            </a:extLst>
          </p:cNvPr>
          <p:cNvSpPr/>
          <p:nvPr userDrawn="1"/>
        </p:nvSpPr>
        <p:spPr bwMode="auto">
          <a:xfrm>
            <a:off x="7940198" y="4074819"/>
            <a:ext cx="2847373" cy="1678489"/>
          </a:xfrm>
          <a:prstGeom prst="roundRect">
            <a:avLst>
              <a:gd name="adj" fmla="val 1979"/>
            </a:avLst>
          </a:prstGeom>
          <a:solidFill>
            <a:schemeClr val="tx2"/>
          </a:solidFill>
          <a:ln w="25400" cap="flat" cmpd="sng" algn="ctr">
            <a:gradFill>
              <a:gsLst>
                <a:gs pos="0">
                  <a:schemeClr val="accent5"/>
                </a:gs>
                <a:gs pos="100000">
                  <a:schemeClr val="accent1"/>
                </a:gs>
              </a:gsLst>
              <a:lin ang="3600000" scaled="0"/>
            </a:gradFill>
            <a:prstDash val="solid"/>
          </a:ln>
          <a:effectLst>
            <a:outerShdw blurRad="952500" dist="444500" dir="2700000" algn="tl" rotWithShape="0">
              <a:schemeClr val="accent2">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91F2C"/>
              </a:solidFill>
              <a:effectLst/>
              <a:uLnTx/>
              <a:uFillTx/>
              <a:latin typeface="Segoe UI"/>
              <a:ea typeface="+mn-ea"/>
              <a:cs typeface="Segoe UI" pitchFamily="34" charset="0"/>
            </a:endParaRPr>
          </a:p>
        </p:txBody>
      </p:sp>
      <p:sp>
        <p:nvSpPr>
          <p:cNvPr id="12" name="Rounded Rectangle 2">
            <a:extLst>
              <a:ext uri="{FF2B5EF4-FFF2-40B4-BE49-F238E27FC236}">
                <a16:creationId xmlns:a16="http://schemas.microsoft.com/office/drawing/2014/main" id="{C1617C4F-8B9E-8145-E9FA-097AF0B122D8}"/>
              </a:ext>
              <a:ext uri="{C183D7F6-B498-43B3-948B-1728B52AA6E4}">
                <adec:decorative xmlns:adec="http://schemas.microsoft.com/office/drawing/2017/decorative" val="1"/>
              </a:ext>
            </a:extLst>
          </p:cNvPr>
          <p:cNvSpPr/>
          <p:nvPr userDrawn="1"/>
        </p:nvSpPr>
        <p:spPr bwMode="auto">
          <a:xfrm>
            <a:off x="1412077" y="4074819"/>
            <a:ext cx="2847373" cy="1678489"/>
          </a:xfrm>
          <a:prstGeom prst="roundRect">
            <a:avLst>
              <a:gd name="adj" fmla="val 1979"/>
            </a:avLst>
          </a:prstGeom>
          <a:solidFill>
            <a:schemeClr val="tx2"/>
          </a:solidFill>
          <a:ln w="25400" cap="flat" cmpd="sng" algn="ctr">
            <a:gradFill>
              <a:gsLst>
                <a:gs pos="0">
                  <a:schemeClr val="accent5"/>
                </a:gs>
                <a:gs pos="100000">
                  <a:schemeClr val="accent1"/>
                </a:gs>
              </a:gsLst>
              <a:lin ang="3600000" scaled="0"/>
            </a:gradFill>
            <a:prstDash val="solid"/>
          </a:ln>
          <a:effectLst>
            <a:outerShdw blurRad="952500" dist="444500" dir="2700000" algn="tl" rotWithShape="0">
              <a:schemeClr val="accent2">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91F2C"/>
              </a:solidFill>
              <a:effectLst/>
              <a:uLnTx/>
              <a:uFillTx/>
              <a:latin typeface="Segoe UI"/>
              <a:ea typeface="+mn-ea"/>
              <a:cs typeface="Segoe UI" pitchFamily="34" charset="0"/>
            </a:endParaRPr>
          </a:p>
        </p:txBody>
      </p:sp>
      <p:sp>
        <p:nvSpPr>
          <p:cNvPr id="19" name="Text Placeholder 3">
            <a:extLst>
              <a:ext uri="{FF2B5EF4-FFF2-40B4-BE49-F238E27FC236}">
                <a16:creationId xmlns:a16="http://schemas.microsoft.com/office/drawing/2014/main" id="{CE840DA7-AD9B-E37B-225D-705F520C8671}"/>
              </a:ext>
            </a:extLst>
          </p:cNvPr>
          <p:cNvSpPr>
            <a:spLocks noGrp="1"/>
          </p:cNvSpPr>
          <p:nvPr>
            <p:ph type="body" sz="quarter" idx="26" hasCustomPrompt="1"/>
          </p:nvPr>
        </p:nvSpPr>
        <p:spPr>
          <a:xfrm>
            <a:off x="4937322" y="4387072"/>
            <a:ext cx="2313432" cy="276999"/>
          </a:xfrm>
        </p:spPr>
        <p:txBody>
          <a:bodyPr/>
          <a:lstStyle>
            <a:lvl1pPr marL="0" indent="0" algn="ctr">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a:t>
            </a:r>
          </a:p>
        </p:txBody>
      </p:sp>
      <p:sp>
        <p:nvSpPr>
          <p:cNvPr id="20" name="Text Placeholder 3">
            <a:extLst>
              <a:ext uri="{FF2B5EF4-FFF2-40B4-BE49-F238E27FC236}">
                <a16:creationId xmlns:a16="http://schemas.microsoft.com/office/drawing/2014/main" id="{328F21D0-80AE-A8D0-E187-931FA8906BE1}"/>
              </a:ext>
            </a:extLst>
          </p:cNvPr>
          <p:cNvSpPr>
            <a:spLocks noGrp="1"/>
          </p:cNvSpPr>
          <p:nvPr>
            <p:ph type="body" sz="quarter" idx="27" hasCustomPrompt="1"/>
          </p:nvPr>
        </p:nvSpPr>
        <p:spPr>
          <a:xfrm>
            <a:off x="4937322" y="4903966"/>
            <a:ext cx="2313432" cy="553998"/>
          </a:xfrm>
        </p:spPr>
        <p:txBody>
          <a:bodyPr wrap="square">
            <a:spAutoFit/>
          </a:bodyPr>
          <a:lstStyle>
            <a:lvl1pPr marL="0" indent="0" algn="ctr">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donec</a:t>
            </a:r>
            <a:r>
              <a:rPr lang="en-US"/>
              <a:t> </a:t>
            </a:r>
            <a:r>
              <a:rPr lang="en-US" err="1"/>
              <a:t>pretium</a:t>
            </a:r>
            <a:r>
              <a:rPr lang="en-US"/>
              <a:t>, </a:t>
            </a:r>
            <a:r>
              <a:rPr lang="en-US" err="1"/>
              <a:t>turpis</a:t>
            </a:r>
            <a:r>
              <a:rPr lang="en-US"/>
              <a:t> vel </a:t>
            </a:r>
            <a:r>
              <a:rPr lang="en-US" err="1"/>
              <a:t>varius</a:t>
            </a:r>
            <a:endParaRPr lang="en-US"/>
          </a:p>
        </p:txBody>
      </p:sp>
      <p:sp>
        <p:nvSpPr>
          <p:cNvPr id="21" name="Text Placeholder 3">
            <a:extLst>
              <a:ext uri="{FF2B5EF4-FFF2-40B4-BE49-F238E27FC236}">
                <a16:creationId xmlns:a16="http://schemas.microsoft.com/office/drawing/2014/main" id="{D3148076-2D97-33A6-7B7B-756B03619E8B}"/>
              </a:ext>
            </a:extLst>
          </p:cNvPr>
          <p:cNvSpPr>
            <a:spLocks noGrp="1"/>
          </p:cNvSpPr>
          <p:nvPr>
            <p:ph type="body" sz="quarter" idx="28" hasCustomPrompt="1"/>
          </p:nvPr>
        </p:nvSpPr>
        <p:spPr>
          <a:xfrm>
            <a:off x="1679049" y="4387072"/>
            <a:ext cx="2313432" cy="276999"/>
          </a:xfrm>
        </p:spPr>
        <p:txBody>
          <a:bodyPr/>
          <a:lstStyle>
            <a:lvl1pPr marL="0" indent="0" algn="ctr">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a:t>
            </a:r>
          </a:p>
        </p:txBody>
      </p:sp>
      <p:sp>
        <p:nvSpPr>
          <p:cNvPr id="22" name="Text Placeholder 3">
            <a:extLst>
              <a:ext uri="{FF2B5EF4-FFF2-40B4-BE49-F238E27FC236}">
                <a16:creationId xmlns:a16="http://schemas.microsoft.com/office/drawing/2014/main" id="{AF54FE40-BF22-A040-5C43-C03E17F6DBAF}"/>
              </a:ext>
            </a:extLst>
          </p:cNvPr>
          <p:cNvSpPr>
            <a:spLocks noGrp="1"/>
          </p:cNvSpPr>
          <p:nvPr>
            <p:ph type="body" sz="quarter" idx="29" hasCustomPrompt="1"/>
          </p:nvPr>
        </p:nvSpPr>
        <p:spPr>
          <a:xfrm>
            <a:off x="1679049" y="4903966"/>
            <a:ext cx="2313432" cy="553998"/>
          </a:xfrm>
        </p:spPr>
        <p:txBody>
          <a:bodyPr wrap="square">
            <a:spAutoFit/>
          </a:bodyPr>
          <a:lstStyle>
            <a:lvl1pPr marL="0" indent="0" algn="ctr">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donec</a:t>
            </a:r>
            <a:r>
              <a:rPr lang="en-US"/>
              <a:t> </a:t>
            </a:r>
            <a:r>
              <a:rPr lang="en-US" err="1"/>
              <a:t>pretium</a:t>
            </a:r>
            <a:r>
              <a:rPr lang="en-US"/>
              <a:t>, </a:t>
            </a:r>
            <a:r>
              <a:rPr lang="en-US" err="1"/>
              <a:t>turpis</a:t>
            </a:r>
            <a:r>
              <a:rPr lang="en-US"/>
              <a:t> vel </a:t>
            </a:r>
            <a:r>
              <a:rPr lang="en-US" err="1"/>
              <a:t>varius</a:t>
            </a:r>
            <a:endParaRPr lang="en-US"/>
          </a:p>
        </p:txBody>
      </p:sp>
      <p:sp>
        <p:nvSpPr>
          <p:cNvPr id="24" name="Text Placeholder 3">
            <a:extLst>
              <a:ext uri="{FF2B5EF4-FFF2-40B4-BE49-F238E27FC236}">
                <a16:creationId xmlns:a16="http://schemas.microsoft.com/office/drawing/2014/main" id="{1F719C13-71D5-A7D5-A9D8-0570B1AB90FE}"/>
              </a:ext>
            </a:extLst>
          </p:cNvPr>
          <p:cNvSpPr>
            <a:spLocks noGrp="1"/>
          </p:cNvSpPr>
          <p:nvPr>
            <p:ph type="body" sz="quarter" idx="30" hasCustomPrompt="1"/>
          </p:nvPr>
        </p:nvSpPr>
        <p:spPr>
          <a:xfrm>
            <a:off x="8207169" y="4387072"/>
            <a:ext cx="2313432" cy="276999"/>
          </a:xfrm>
        </p:spPr>
        <p:txBody>
          <a:bodyPr/>
          <a:lstStyle>
            <a:lvl1pPr marL="0" indent="0" algn="ctr">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a:t>
            </a:r>
          </a:p>
        </p:txBody>
      </p:sp>
      <p:sp>
        <p:nvSpPr>
          <p:cNvPr id="25" name="Text Placeholder 3">
            <a:extLst>
              <a:ext uri="{FF2B5EF4-FFF2-40B4-BE49-F238E27FC236}">
                <a16:creationId xmlns:a16="http://schemas.microsoft.com/office/drawing/2014/main" id="{5687D2D2-469C-F6C9-213C-4CC5A831C125}"/>
              </a:ext>
            </a:extLst>
          </p:cNvPr>
          <p:cNvSpPr>
            <a:spLocks noGrp="1"/>
          </p:cNvSpPr>
          <p:nvPr>
            <p:ph type="body" sz="quarter" idx="31" hasCustomPrompt="1"/>
          </p:nvPr>
        </p:nvSpPr>
        <p:spPr>
          <a:xfrm>
            <a:off x="8207169" y="4903966"/>
            <a:ext cx="2313432" cy="553998"/>
          </a:xfrm>
        </p:spPr>
        <p:txBody>
          <a:bodyPr wrap="square">
            <a:spAutoFit/>
          </a:bodyPr>
          <a:lstStyle>
            <a:lvl1pPr marL="0" indent="0" algn="ctr">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donec</a:t>
            </a:r>
            <a:r>
              <a:rPr lang="en-US"/>
              <a:t> </a:t>
            </a:r>
            <a:r>
              <a:rPr lang="en-US" err="1"/>
              <a:t>pretium</a:t>
            </a:r>
            <a:r>
              <a:rPr lang="en-US"/>
              <a:t>, </a:t>
            </a:r>
            <a:r>
              <a:rPr lang="en-US" err="1"/>
              <a:t>turpis</a:t>
            </a:r>
            <a:r>
              <a:rPr lang="en-US"/>
              <a:t> vel </a:t>
            </a:r>
            <a:r>
              <a:rPr lang="en-US" err="1"/>
              <a:t>varius</a:t>
            </a:r>
            <a:endParaRPr lang="en-US"/>
          </a:p>
        </p:txBody>
      </p:sp>
    </p:spTree>
    <p:extLst>
      <p:ext uri="{BB962C8B-B14F-4D97-AF65-F5344CB8AC3E}">
        <p14:creationId xmlns:p14="http://schemas.microsoft.com/office/powerpoint/2010/main" val="3991634521"/>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3icons in box ">
    <p:bg>
      <p:bgPr>
        <a:solidFill>
          <a:schemeClr val="tx2"/>
        </a:solidFill>
        <a:effectLst/>
      </p:bgPr>
    </p:bg>
    <p:spTree>
      <p:nvGrpSpPr>
        <p:cNvPr id="1" name=""/>
        <p:cNvGrpSpPr/>
        <p:nvPr/>
      </p:nvGrpSpPr>
      <p:grpSpPr>
        <a:xfrm>
          <a:off x="0" y="0"/>
          <a:ext cx="0" cy="0"/>
          <a:chOff x="0" y="0"/>
          <a:chExt cx="0" cy="0"/>
        </a:xfrm>
      </p:grpSpPr>
      <p:sp>
        <p:nvSpPr>
          <p:cNvPr id="13" name="Rounded Rectangle 2">
            <a:extLst>
              <a:ext uri="{FF2B5EF4-FFF2-40B4-BE49-F238E27FC236}">
                <a16:creationId xmlns:a16="http://schemas.microsoft.com/office/drawing/2014/main" id="{93A2487A-61B8-8A04-2A52-5B6E14A9112C}"/>
              </a:ext>
              <a:ext uri="{C183D7F6-B498-43B3-948B-1728B52AA6E4}">
                <adec:decorative xmlns:adec="http://schemas.microsoft.com/office/drawing/2017/decorative" val="1"/>
              </a:ext>
            </a:extLst>
          </p:cNvPr>
          <p:cNvSpPr/>
          <p:nvPr userDrawn="1"/>
        </p:nvSpPr>
        <p:spPr bwMode="auto">
          <a:xfrm>
            <a:off x="4672692" y="3354148"/>
            <a:ext cx="2847373" cy="1678489"/>
          </a:xfrm>
          <a:prstGeom prst="roundRect">
            <a:avLst>
              <a:gd name="adj" fmla="val 1979"/>
            </a:avLst>
          </a:prstGeom>
          <a:solidFill>
            <a:schemeClr val="tx2"/>
          </a:solidFill>
          <a:ln w="25400" cap="flat" cmpd="sng" algn="ctr">
            <a:gradFill>
              <a:gsLst>
                <a:gs pos="0">
                  <a:schemeClr val="accent5"/>
                </a:gs>
                <a:gs pos="100000">
                  <a:schemeClr val="accent1"/>
                </a:gs>
              </a:gsLst>
              <a:lin ang="3600000" scaled="0"/>
            </a:gradFill>
            <a:prstDash val="solid"/>
          </a:ln>
          <a:effectLst>
            <a:outerShdw blurRad="952500" dist="444500" dir="2700000" algn="tl" rotWithShape="0">
              <a:schemeClr val="accent2">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91F2C"/>
              </a:solidFill>
              <a:effectLst/>
              <a:uLnTx/>
              <a:uFillTx/>
              <a:latin typeface="Segoe UI"/>
              <a:ea typeface="+mn-ea"/>
              <a:cs typeface="Segoe UI" pitchFamily="34" charset="0"/>
            </a:endParaRPr>
          </a:p>
        </p:txBody>
      </p:sp>
      <p:sp>
        <p:nvSpPr>
          <p:cNvPr id="18" name="Rounded Rectangle 2">
            <a:extLst>
              <a:ext uri="{FF2B5EF4-FFF2-40B4-BE49-F238E27FC236}">
                <a16:creationId xmlns:a16="http://schemas.microsoft.com/office/drawing/2014/main" id="{AD8ABAB2-DD91-C853-74F0-0B65B0F3B30E}"/>
              </a:ext>
              <a:ext uri="{C183D7F6-B498-43B3-948B-1728B52AA6E4}">
                <adec:decorative xmlns:adec="http://schemas.microsoft.com/office/drawing/2017/decorative" val="1"/>
              </a:ext>
            </a:extLst>
          </p:cNvPr>
          <p:cNvSpPr/>
          <p:nvPr userDrawn="1"/>
        </p:nvSpPr>
        <p:spPr bwMode="auto">
          <a:xfrm>
            <a:off x="7947947" y="3354148"/>
            <a:ext cx="2847373" cy="1678489"/>
          </a:xfrm>
          <a:prstGeom prst="roundRect">
            <a:avLst>
              <a:gd name="adj" fmla="val 1979"/>
            </a:avLst>
          </a:prstGeom>
          <a:solidFill>
            <a:schemeClr val="tx2"/>
          </a:solidFill>
          <a:ln w="25400" cap="flat" cmpd="sng" algn="ctr">
            <a:gradFill>
              <a:gsLst>
                <a:gs pos="0">
                  <a:schemeClr val="accent5"/>
                </a:gs>
                <a:gs pos="100000">
                  <a:schemeClr val="accent1"/>
                </a:gs>
              </a:gsLst>
              <a:lin ang="3600000" scaled="0"/>
            </a:gradFill>
            <a:prstDash val="solid"/>
          </a:ln>
          <a:effectLst>
            <a:outerShdw blurRad="952500" dist="444500" dir="2700000" algn="tl" rotWithShape="0">
              <a:schemeClr val="accent2">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91F2C"/>
              </a:solidFill>
              <a:effectLst/>
              <a:uLnTx/>
              <a:uFillTx/>
              <a:latin typeface="Segoe UI"/>
              <a:ea typeface="+mn-ea"/>
              <a:cs typeface="Segoe UI" pitchFamily="34" charset="0"/>
            </a:endParaRPr>
          </a:p>
        </p:txBody>
      </p:sp>
      <p:sp>
        <p:nvSpPr>
          <p:cNvPr id="2" name="Rounded Rectangle 2">
            <a:extLst>
              <a:ext uri="{FF2B5EF4-FFF2-40B4-BE49-F238E27FC236}">
                <a16:creationId xmlns:a16="http://schemas.microsoft.com/office/drawing/2014/main" id="{2471DCD8-0AF4-55E9-8906-F303CB92524A}"/>
              </a:ext>
              <a:ext uri="{C183D7F6-B498-43B3-948B-1728B52AA6E4}">
                <adec:decorative xmlns:adec="http://schemas.microsoft.com/office/drawing/2017/decorative" val="1"/>
              </a:ext>
            </a:extLst>
          </p:cNvPr>
          <p:cNvSpPr/>
          <p:nvPr userDrawn="1"/>
        </p:nvSpPr>
        <p:spPr bwMode="auto">
          <a:xfrm>
            <a:off x="1419826" y="3354148"/>
            <a:ext cx="2847373" cy="1678489"/>
          </a:xfrm>
          <a:prstGeom prst="roundRect">
            <a:avLst>
              <a:gd name="adj" fmla="val 1979"/>
            </a:avLst>
          </a:prstGeom>
          <a:solidFill>
            <a:schemeClr val="tx2"/>
          </a:solidFill>
          <a:ln w="25400" cap="flat" cmpd="sng" algn="ctr">
            <a:gradFill>
              <a:gsLst>
                <a:gs pos="0">
                  <a:schemeClr val="accent5"/>
                </a:gs>
                <a:gs pos="100000">
                  <a:schemeClr val="accent1"/>
                </a:gs>
              </a:gsLst>
              <a:lin ang="3600000" scaled="0"/>
            </a:gradFill>
            <a:prstDash val="solid"/>
          </a:ln>
          <a:effectLst>
            <a:outerShdw blurRad="952500" dist="444500" dir="2700000" algn="tl" rotWithShape="0">
              <a:schemeClr val="accent2">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91F2C"/>
              </a:solidFill>
              <a:effectLst/>
              <a:uLnTx/>
              <a:uFillTx/>
              <a:latin typeface="Segoe UI"/>
              <a:ea typeface="+mn-ea"/>
              <a:cs typeface="Segoe UI" pitchFamily="34" charset="0"/>
            </a:endParaRPr>
          </a:p>
        </p:txBody>
      </p:sp>
      <p:sp>
        <p:nvSpPr>
          <p:cNvPr id="4" name="Oval 3">
            <a:extLst>
              <a:ext uri="{FF2B5EF4-FFF2-40B4-BE49-F238E27FC236}">
                <a16:creationId xmlns:a16="http://schemas.microsoft.com/office/drawing/2014/main" id="{9BC6241F-E20B-A9B6-02C4-F33527420935}"/>
              </a:ext>
            </a:extLst>
          </p:cNvPr>
          <p:cNvSpPr/>
          <p:nvPr userDrawn="1"/>
        </p:nvSpPr>
        <p:spPr bwMode="auto">
          <a:xfrm>
            <a:off x="5709528" y="2967681"/>
            <a:ext cx="772938" cy="772938"/>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3" name="Text Placeholder 3">
            <a:extLst>
              <a:ext uri="{FF2B5EF4-FFF2-40B4-BE49-F238E27FC236}">
                <a16:creationId xmlns:a16="http://schemas.microsoft.com/office/drawing/2014/main" id="{79E46301-3A68-CC3E-45CC-818C41F5832B}"/>
              </a:ext>
            </a:extLst>
          </p:cNvPr>
          <p:cNvSpPr>
            <a:spLocks noGrp="1"/>
          </p:cNvSpPr>
          <p:nvPr>
            <p:ph type="body" sz="quarter" idx="17" hasCustomPrompt="1"/>
          </p:nvPr>
        </p:nvSpPr>
        <p:spPr>
          <a:xfrm>
            <a:off x="4945071" y="3848817"/>
            <a:ext cx="2313432" cy="276999"/>
          </a:xfrm>
        </p:spPr>
        <p:txBody>
          <a:bodyPr/>
          <a:lstStyle>
            <a:lvl1pPr marL="0" indent="0" algn="ctr">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a:t>
            </a:r>
          </a:p>
        </p:txBody>
      </p:sp>
      <p:sp>
        <p:nvSpPr>
          <p:cNvPr id="28" name="Picture Placeholder" descr="This photo is a 'placeholder' only. Drag or drop your photo here, or click and tap the center to insert a photo.">
            <a:extLst>
              <a:ext uri="{FF2B5EF4-FFF2-40B4-BE49-F238E27FC236}">
                <a16:creationId xmlns:a16="http://schemas.microsoft.com/office/drawing/2014/main" id="{DC51A284-1F5A-46A4-95C5-30A56FCDD0CD}"/>
              </a:ext>
            </a:extLst>
          </p:cNvPr>
          <p:cNvSpPr>
            <a:spLocks noGrp="1" noChangeAspect="1"/>
          </p:cNvSpPr>
          <p:nvPr>
            <p:ph type="pic" sz="quarter" idx="19" hasCustomPrompt="1"/>
          </p:nvPr>
        </p:nvSpPr>
        <p:spPr bwMode="ltGray">
          <a:xfrm>
            <a:off x="5806306" y="3058669"/>
            <a:ext cx="590963" cy="590963"/>
          </a:xfrm>
          <a:prstGeom prst="ellipse">
            <a:avLst/>
          </a:prstGeom>
          <a:solidFill>
            <a:schemeClr val="tx2"/>
          </a:solidFill>
          <a:ln>
            <a:noFill/>
          </a:ln>
        </p:spPr>
        <p:txBody>
          <a:bodyPr lIns="0" tIns="0" rIns="0" bIns="594360" anchor="ctr" anchorCtr="0">
            <a:noAutofit/>
          </a:bodyPr>
          <a:lstStyle>
            <a:lvl1pPr marL="0" indent="0" algn="ctr">
              <a:lnSpc>
                <a:spcPct val="100000"/>
              </a:lnSpc>
              <a:buNone/>
              <a:defRPr sz="6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br>
              <a:rPr lang="en-US"/>
            </a:br>
            <a:br>
              <a:rPr lang="en-US"/>
            </a:br>
            <a:br>
              <a:rPr lang="en-US"/>
            </a:br>
            <a:r>
              <a:rPr lang="en-US"/>
              <a:t>Insert icon</a:t>
            </a:r>
          </a:p>
        </p:txBody>
      </p:sp>
      <p:sp>
        <p:nvSpPr>
          <p:cNvPr id="3" name="Text Placeholder 3">
            <a:extLst>
              <a:ext uri="{FF2B5EF4-FFF2-40B4-BE49-F238E27FC236}">
                <a16:creationId xmlns:a16="http://schemas.microsoft.com/office/drawing/2014/main" id="{8452D3C7-8D3A-02FB-B0BD-F6001AB5B9C4}"/>
              </a:ext>
            </a:extLst>
          </p:cNvPr>
          <p:cNvSpPr>
            <a:spLocks noGrp="1"/>
          </p:cNvSpPr>
          <p:nvPr>
            <p:ph type="body" sz="quarter" idx="10" hasCustomPrompt="1"/>
          </p:nvPr>
        </p:nvSpPr>
        <p:spPr>
          <a:xfrm>
            <a:off x="4945071" y="4365711"/>
            <a:ext cx="2313432" cy="369332"/>
          </a:xfrm>
        </p:spPr>
        <p:txBody>
          <a:bodyPr wrap="square">
            <a:spAutoFit/>
          </a:bodyPr>
          <a:lstStyle>
            <a:lvl1pPr marL="0" indent="0" algn="ctr">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endParaRPr lang="en-US"/>
          </a:p>
        </p:txBody>
      </p:sp>
      <p:sp>
        <p:nvSpPr>
          <p:cNvPr id="5" name="Title 1">
            <a:extLst>
              <a:ext uri="{FF2B5EF4-FFF2-40B4-BE49-F238E27FC236}">
                <a16:creationId xmlns:a16="http://schemas.microsoft.com/office/drawing/2014/main" id="{E7138CD8-E499-9097-E3EA-61E74A7E8788}"/>
              </a:ext>
            </a:extLst>
          </p:cNvPr>
          <p:cNvSpPr>
            <a:spLocks noGrp="1"/>
          </p:cNvSpPr>
          <p:nvPr>
            <p:ph type="title" hasCustomPrompt="1"/>
          </p:nvPr>
        </p:nvSpPr>
        <p:spPr>
          <a:xfrm>
            <a:off x="570960" y="1724627"/>
            <a:ext cx="11050081" cy="553998"/>
          </a:xfrm>
        </p:spPr>
        <p:txBody>
          <a:bodyPr/>
          <a:lstStyle>
            <a:lvl1pPr algn="ctr">
              <a:defRPr>
                <a:solidFill>
                  <a:schemeClr val="bg1"/>
                </a:solidFill>
              </a:defRPr>
            </a:lvl1pPr>
          </a:lstStyle>
          <a:p>
            <a:r>
              <a:rPr lang="en-US"/>
              <a:t>Lorem ipsum dolor sit</a:t>
            </a:r>
          </a:p>
        </p:txBody>
      </p:sp>
      <p:sp>
        <p:nvSpPr>
          <p:cNvPr id="7" name="Oval 6">
            <a:extLst>
              <a:ext uri="{FF2B5EF4-FFF2-40B4-BE49-F238E27FC236}">
                <a16:creationId xmlns:a16="http://schemas.microsoft.com/office/drawing/2014/main" id="{945C76F7-4414-2616-98B4-F442C82CA4C5}"/>
              </a:ext>
            </a:extLst>
          </p:cNvPr>
          <p:cNvSpPr/>
          <p:nvPr userDrawn="1"/>
        </p:nvSpPr>
        <p:spPr bwMode="auto">
          <a:xfrm>
            <a:off x="2457045" y="2967681"/>
            <a:ext cx="772938" cy="772938"/>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sp>
        <p:nvSpPr>
          <p:cNvPr id="8" name="Text Placeholder 3">
            <a:extLst>
              <a:ext uri="{FF2B5EF4-FFF2-40B4-BE49-F238E27FC236}">
                <a16:creationId xmlns:a16="http://schemas.microsoft.com/office/drawing/2014/main" id="{7F99E1BF-51F0-4EC3-CD9D-ED044CAC3B56}"/>
              </a:ext>
            </a:extLst>
          </p:cNvPr>
          <p:cNvSpPr>
            <a:spLocks noGrp="1"/>
          </p:cNvSpPr>
          <p:nvPr>
            <p:ph type="body" sz="quarter" idx="20" hasCustomPrompt="1"/>
          </p:nvPr>
        </p:nvSpPr>
        <p:spPr>
          <a:xfrm>
            <a:off x="1686798" y="3848817"/>
            <a:ext cx="2313432" cy="276999"/>
          </a:xfrm>
        </p:spPr>
        <p:txBody>
          <a:bodyPr/>
          <a:lstStyle>
            <a:lvl1pPr marL="0" indent="0" algn="ctr">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688C3BD7-A536-2ABC-D2E5-B4643F406CA4}"/>
              </a:ext>
            </a:extLst>
          </p:cNvPr>
          <p:cNvSpPr>
            <a:spLocks noGrp="1" noChangeAspect="1"/>
          </p:cNvSpPr>
          <p:nvPr>
            <p:ph type="pic" sz="quarter" idx="21" hasCustomPrompt="1"/>
          </p:nvPr>
        </p:nvSpPr>
        <p:spPr bwMode="ltGray">
          <a:xfrm>
            <a:off x="2548033" y="3058669"/>
            <a:ext cx="590963" cy="590963"/>
          </a:xfrm>
          <a:prstGeom prst="ellipse">
            <a:avLst/>
          </a:prstGeom>
          <a:solidFill>
            <a:schemeClr val="tx2"/>
          </a:solidFill>
          <a:ln>
            <a:noFill/>
          </a:ln>
        </p:spPr>
        <p:txBody>
          <a:bodyPr lIns="0" tIns="0" rIns="0" bIns="594360" anchor="ctr" anchorCtr="0">
            <a:noAutofit/>
          </a:bodyPr>
          <a:lstStyle>
            <a:lvl1pPr marL="0" indent="0" algn="ctr">
              <a:lnSpc>
                <a:spcPct val="100000"/>
              </a:lnSpc>
              <a:buNone/>
              <a:defRPr sz="6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br>
              <a:rPr lang="en-US"/>
            </a:br>
            <a:br>
              <a:rPr lang="en-US"/>
            </a:br>
            <a:br>
              <a:rPr lang="en-US"/>
            </a:br>
            <a:r>
              <a:rPr lang="en-US"/>
              <a:t>Insert icon</a:t>
            </a:r>
          </a:p>
        </p:txBody>
      </p:sp>
      <p:sp>
        <p:nvSpPr>
          <p:cNvPr id="11" name="Text Placeholder 3">
            <a:extLst>
              <a:ext uri="{FF2B5EF4-FFF2-40B4-BE49-F238E27FC236}">
                <a16:creationId xmlns:a16="http://schemas.microsoft.com/office/drawing/2014/main" id="{B82682BD-18B9-5E6A-7AA9-E0C27B03CB2B}"/>
              </a:ext>
            </a:extLst>
          </p:cNvPr>
          <p:cNvSpPr>
            <a:spLocks noGrp="1"/>
          </p:cNvSpPr>
          <p:nvPr>
            <p:ph type="body" sz="quarter" idx="22" hasCustomPrompt="1"/>
          </p:nvPr>
        </p:nvSpPr>
        <p:spPr>
          <a:xfrm>
            <a:off x="1686798" y="4365711"/>
            <a:ext cx="2313432" cy="369332"/>
          </a:xfrm>
        </p:spPr>
        <p:txBody>
          <a:bodyPr wrap="square">
            <a:spAutoFit/>
          </a:bodyPr>
          <a:lstStyle>
            <a:lvl1pPr marL="0" indent="0" algn="ctr">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endParaRPr lang="en-US"/>
          </a:p>
        </p:txBody>
      </p:sp>
      <p:sp>
        <p:nvSpPr>
          <p:cNvPr id="14" name="Oval 13">
            <a:extLst>
              <a:ext uri="{FF2B5EF4-FFF2-40B4-BE49-F238E27FC236}">
                <a16:creationId xmlns:a16="http://schemas.microsoft.com/office/drawing/2014/main" id="{2A7060D9-A333-6FF8-3CC8-821B4F56EA68}"/>
              </a:ext>
            </a:extLst>
          </p:cNvPr>
          <p:cNvSpPr/>
          <p:nvPr userDrawn="1"/>
        </p:nvSpPr>
        <p:spPr bwMode="auto">
          <a:xfrm>
            <a:off x="8985165" y="2967681"/>
            <a:ext cx="772938" cy="772938"/>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5" name="Text Placeholder 3">
            <a:extLst>
              <a:ext uri="{FF2B5EF4-FFF2-40B4-BE49-F238E27FC236}">
                <a16:creationId xmlns:a16="http://schemas.microsoft.com/office/drawing/2014/main" id="{F8138A40-A739-B853-C2A9-1FAD12A68232}"/>
              </a:ext>
            </a:extLst>
          </p:cNvPr>
          <p:cNvSpPr>
            <a:spLocks noGrp="1"/>
          </p:cNvSpPr>
          <p:nvPr>
            <p:ph type="body" sz="quarter" idx="23" hasCustomPrompt="1"/>
          </p:nvPr>
        </p:nvSpPr>
        <p:spPr>
          <a:xfrm>
            <a:off x="8214918" y="3848817"/>
            <a:ext cx="2313432" cy="276999"/>
          </a:xfrm>
        </p:spPr>
        <p:txBody>
          <a:bodyPr/>
          <a:lstStyle>
            <a:lvl1pPr marL="0" indent="0" algn="ctr">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4B290DA8-3266-3FD3-A17A-9E89FA2CCC34}"/>
              </a:ext>
            </a:extLst>
          </p:cNvPr>
          <p:cNvSpPr>
            <a:spLocks noGrp="1" noChangeAspect="1"/>
          </p:cNvSpPr>
          <p:nvPr>
            <p:ph type="pic" sz="quarter" idx="24" hasCustomPrompt="1"/>
          </p:nvPr>
        </p:nvSpPr>
        <p:spPr bwMode="ltGray">
          <a:xfrm>
            <a:off x="9076153" y="3058669"/>
            <a:ext cx="590963" cy="590963"/>
          </a:xfrm>
          <a:prstGeom prst="ellipse">
            <a:avLst/>
          </a:prstGeom>
          <a:solidFill>
            <a:schemeClr val="tx2"/>
          </a:solidFill>
          <a:ln>
            <a:noFill/>
          </a:ln>
        </p:spPr>
        <p:txBody>
          <a:bodyPr lIns="0" tIns="0" rIns="0" bIns="594360" anchor="ctr" anchorCtr="0">
            <a:noAutofit/>
          </a:bodyPr>
          <a:lstStyle>
            <a:lvl1pPr marL="0" indent="0" algn="ctr">
              <a:lnSpc>
                <a:spcPct val="100000"/>
              </a:lnSpc>
              <a:buNone/>
              <a:defRPr sz="6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br>
              <a:rPr lang="en-US"/>
            </a:br>
            <a:br>
              <a:rPr lang="en-US"/>
            </a:br>
            <a:br>
              <a:rPr lang="en-US"/>
            </a:br>
            <a:r>
              <a:rPr lang="en-US"/>
              <a:t>Insert icon</a:t>
            </a:r>
          </a:p>
        </p:txBody>
      </p:sp>
      <p:sp>
        <p:nvSpPr>
          <p:cNvPr id="17" name="Text Placeholder 3">
            <a:extLst>
              <a:ext uri="{FF2B5EF4-FFF2-40B4-BE49-F238E27FC236}">
                <a16:creationId xmlns:a16="http://schemas.microsoft.com/office/drawing/2014/main" id="{6F045CF5-1BA7-6F69-AE98-20AF4367E097}"/>
              </a:ext>
            </a:extLst>
          </p:cNvPr>
          <p:cNvSpPr>
            <a:spLocks noGrp="1"/>
          </p:cNvSpPr>
          <p:nvPr>
            <p:ph type="body" sz="quarter" idx="25" hasCustomPrompt="1"/>
          </p:nvPr>
        </p:nvSpPr>
        <p:spPr>
          <a:xfrm>
            <a:off x="8214918" y="4365711"/>
            <a:ext cx="2313432" cy="369332"/>
          </a:xfrm>
        </p:spPr>
        <p:txBody>
          <a:bodyPr wrap="square">
            <a:spAutoFit/>
          </a:bodyPr>
          <a:lstStyle>
            <a:lvl1pPr marL="0" indent="0" algn="ctr">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endParaRPr lang="en-US"/>
          </a:p>
        </p:txBody>
      </p:sp>
    </p:spTree>
    <p:extLst>
      <p:ext uri="{BB962C8B-B14F-4D97-AF65-F5344CB8AC3E}">
        <p14:creationId xmlns:p14="http://schemas.microsoft.com/office/powerpoint/2010/main" val="1682273800"/>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3icons vertical ">
    <p:bg>
      <p:bgPr>
        <a:solidFill>
          <a:schemeClr val="tx2"/>
        </a:solidFill>
        <a:effectLst/>
      </p:bgPr>
    </p:bg>
    <p:spTree>
      <p:nvGrpSpPr>
        <p:cNvPr id="1" name=""/>
        <p:cNvGrpSpPr/>
        <p:nvPr/>
      </p:nvGrpSpPr>
      <p:grpSpPr>
        <a:xfrm>
          <a:off x="0" y="0"/>
          <a:ext cx="0" cy="0"/>
          <a:chOff x="0" y="0"/>
          <a:chExt cx="0" cy="0"/>
        </a:xfrm>
      </p:grpSpPr>
      <p:sp>
        <p:nvSpPr>
          <p:cNvPr id="3" name="Rounded Rectangle 2">
            <a:extLst>
              <a:ext uri="{FF2B5EF4-FFF2-40B4-BE49-F238E27FC236}">
                <a16:creationId xmlns:a16="http://schemas.microsoft.com/office/drawing/2014/main" id="{5C7C2579-2B91-0347-168F-58A0FDA6466E}"/>
              </a:ext>
              <a:ext uri="{C183D7F6-B498-43B3-948B-1728B52AA6E4}">
                <adec:decorative xmlns:adec="http://schemas.microsoft.com/office/drawing/2017/decorative" val="1"/>
              </a:ext>
            </a:extLst>
          </p:cNvPr>
          <p:cNvSpPr/>
          <p:nvPr userDrawn="1"/>
        </p:nvSpPr>
        <p:spPr bwMode="auto">
          <a:xfrm>
            <a:off x="6095999" y="1586482"/>
            <a:ext cx="5038499" cy="1033273"/>
          </a:xfrm>
          <a:prstGeom prst="roundRect">
            <a:avLst>
              <a:gd name="adj" fmla="val 1979"/>
            </a:avLst>
          </a:prstGeom>
          <a:solidFill>
            <a:schemeClr val="tx2"/>
          </a:solidFill>
          <a:ln w="25400" cap="flat" cmpd="sng" algn="ctr">
            <a:gradFill>
              <a:gsLst>
                <a:gs pos="0">
                  <a:schemeClr val="accent5"/>
                </a:gs>
                <a:gs pos="100000">
                  <a:schemeClr val="accent1"/>
                </a:gs>
              </a:gsLst>
              <a:lin ang="3600000" scaled="0"/>
            </a:gradFill>
            <a:prstDash val="solid"/>
          </a:ln>
          <a:effectLst>
            <a:outerShdw blurRad="952500" dist="444500" dir="2700000" algn="tl" rotWithShape="0">
              <a:schemeClr val="accent2">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91F2C"/>
              </a:solidFill>
              <a:effectLst/>
              <a:uLnTx/>
              <a:uFillTx/>
              <a:latin typeface="Segoe UI"/>
              <a:ea typeface="+mn-ea"/>
              <a:cs typeface="Segoe UI" pitchFamily="34" charset="0"/>
            </a:endParaRPr>
          </a:p>
        </p:txBody>
      </p:sp>
      <p:sp>
        <p:nvSpPr>
          <p:cNvPr id="4" name="Rounded Rectangle 3">
            <a:extLst>
              <a:ext uri="{FF2B5EF4-FFF2-40B4-BE49-F238E27FC236}">
                <a16:creationId xmlns:a16="http://schemas.microsoft.com/office/drawing/2014/main" id="{D21BE6EB-5993-D0C4-BC91-AC74FDB2924D}"/>
              </a:ext>
              <a:ext uri="{C183D7F6-B498-43B3-948B-1728B52AA6E4}">
                <adec:decorative xmlns:adec="http://schemas.microsoft.com/office/drawing/2017/decorative" val="1"/>
              </a:ext>
            </a:extLst>
          </p:cNvPr>
          <p:cNvSpPr/>
          <p:nvPr userDrawn="1"/>
        </p:nvSpPr>
        <p:spPr bwMode="auto">
          <a:xfrm>
            <a:off x="6095999" y="2913112"/>
            <a:ext cx="5038499" cy="1033273"/>
          </a:xfrm>
          <a:prstGeom prst="roundRect">
            <a:avLst>
              <a:gd name="adj" fmla="val 1979"/>
            </a:avLst>
          </a:prstGeom>
          <a:solidFill>
            <a:schemeClr val="tx2"/>
          </a:solidFill>
          <a:ln w="25400" cap="flat" cmpd="sng" algn="ctr">
            <a:gradFill>
              <a:gsLst>
                <a:gs pos="0">
                  <a:schemeClr val="accent5"/>
                </a:gs>
                <a:gs pos="100000">
                  <a:schemeClr val="accent1"/>
                </a:gs>
              </a:gsLst>
              <a:lin ang="3600000" scaled="0"/>
            </a:gradFill>
            <a:prstDash val="solid"/>
          </a:ln>
          <a:effectLst>
            <a:outerShdw blurRad="952500" dist="444500" dir="2700000" algn="tl" rotWithShape="0">
              <a:schemeClr val="accent2">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91F2C"/>
              </a:solidFill>
              <a:effectLst/>
              <a:uLnTx/>
              <a:uFillTx/>
              <a:latin typeface="Segoe UI"/>
              <a:ea typeface="+mn-ea"/>
              <a:cs typeface="Segoe UI" pitchFamily="34" charset="0"/>
            </a:endParaRPr>
          </a:p>
        </p:txBody>
      </p:sp>
      <p:sp>
        <p:nvSpPr>
          <p:cNvPr id="7" name="Rounded Rectangle 6">
            <a:extLst>
              <a:ext uri="{FF2B5EF4-FFF2-40B4-BE49-F238E27FC236}">
                <a16:creationId xmlns:a16="http://schemas.microsoft.com/office/drawing/2014/main" id="{2F6F43AA-5094-32EA-6843-CF80DBEE09CA}"/>
              </a:ext>
              <a:ext uri="{C183D7F6-B498-43B3-948B-1728B52AA6E4}">
                <adec:decorative xmlns:adec="http://schemas.microsoft.com/office/drawing/2017/decorative" val="1"/>
              </a:ext>
            </a:extLst>
          </p:cNvPr>
          <p:cNvSpPr/>
          <p:nvPr userDrawn="1"/>
        </p:nvSpPr>
        <p:spPr bwMode="auto">
          <a:xfrm>
            <a:off x="6095999" y="4239741"/>
            <a:ext cx="5038499" cy="1033273"/>
          </a:xfrm>
          <a:prstGeom prst="roundRect">
            <a:avLst>
              <a:gd name="adj" fmla="val 1979"/>
            </a:avLst>
          </a:prstGeom>
          <a:solidFill>
            <a:schemeClr val="tx2"/>
          </a:solidFill>
          <a:ln w="25400" cap="flat" cmpd="sng" algn="ctr">
            <a:gradFill>
              <a:gsLst>
                <a:gs pos="0">
                  <a:schemeClr val="accent5"/>
                </a:gs>
                <a:gs pos="100000">
                  <a:schemeClr val="accent1"/>
                </a:gs>
              </a:gsLst>
              <a:lin ang="3600000" scaled="0"/>
            </a:gradFill>
            <a:prstDash val="solid"/>
          </a:ln>
          <a:effectLst>
            <a:outerShdw blurRad="952500" dist="444500" dir="2700000" algn="tl" rotWithShape="0">
              <a:schemeClr val="accent2">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91F2C"/>
              </a:solidFill>
              <a:effectLst/>
              <a:uLnTx/>
              <a:uFillTx/>
              <a:latin typeface="Segoe UI"/>
              <a:ea typeface="+mn-ea"/>
              <a:cs typeface="Segoe UI" pitchFamily="34" charset="0"/>
            </a:endParaRPr>
          </a:p>
        </p:txBody>
      </p:sp>
      <p:sp>
        <p:nvSpPr>
          <p:cNvPr id="5" name="Title 1">
            <a:extLst>
              <a:ext uri="{FF2B5EF4-FFF2-40B4-BE49-F238E27FC236}">
                <a16:creationId xmlns:a16="http://schemas.microsoft.com/office/drawing/2014/main" id="{E7138CD8-E499-9097-E3EA-61E74A7E8788}"/>
              </a:ext>
            </a:extLst>
          </p:cNvPr>
          <p:cNvSpPr>
            <a:spLocks noGrp="1"/>
          </p:cNvSpPr>
          <p:nvPr>
            <p:ph type="title" hasCustomPrompt="1"/>
          </p:nvPr>
        </p:nvSpPr>
        <p:spPr>
          <a:xfrm>
            <a:off x="567800" y="2813447"/>
            <a:ext cx="3581402" cy="1231106"/>
          </a:xfrm>
        </p:spPr>
        <p:txBody>
          <a:bodyPr anchor="ctr"/>
          <a:lstStyle>
            <a:lvl1pPr algn="l">
              <a:defRPr>
                <a:solidFill>
                  <a:schemeClr val="bg1"/>
                </a:solidFill>
              </a:defRPr>
            </a:lvl1pPr>
          </a:lstStyle>
          <a:p>
            <a:r>
              <a:rPr lang="en-US"/>
              <a:t>Lorem ipsum dolor sit </a:t>
            </a:r>
            <a:r>
              <a:rPr lang="en-US" err="1"/>
              <a:t>amet</a:t>
            </a:r>
            <a:endParaRPr lang="en-US"/>
          </a:p>
        </p:txBody>
      </p:sp>
      <p:sp>
        <p:nvSpPr>
          <p:cNvPr id="8" name="Text Placeholder 3">
            <a:extLst>
              <a:ext uri="{FF2B5EF4-FFF2-40B4-BE49-F238E27FC236}">
                <a16:creationId xmlns:a16="http://schemas.microsoft.com/office/drawing/2014/main" id="{7F99E1BF-51F0-4EC3-CD9D-ED044CAC3B56}"/>
              </a:ext>
            </a:extLst>
          </p:cNvPr>
          <p:cNvSpPr>
            <a:spLocks noGrp="1"/>
          </p:cNvSpPr>
          <p:nvPr>
            <p:ph type="body" sz="quarter" idx="20" hasCustomPrompt="1"/>
          </p:nvPr>
        </p:nvSpPr>
        <p:spPr>
          <a:xfrm>
            <a:off x="7228847" y="3290500"/>
            <a:ext cx="3597649" cy="276999"/>
          </a:xfrm>
        </p:spPr>
        <p:txBody>
          <a:bodyPr anchor="ctr"/>
          <a:lstStyle>
            <a:lvl1pPr marL="0" indent="0" algn="l">
              <a:spcBef>
                <a:spcPts val="0"/>
              </a:spcBef>
              <a:buNone/>
              <a:defRPr sz="1800" b="1">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endParaRPr lang="en-US"/>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688C3BD7-A536-2ABC-D2E5-B4643F406CA4}"/>
              </a:ext>
            </a:extLst>
          </p:cNvPr>
          <p:cNvSpPr>
            <a:spLocks noGrp="1" noChangeAspect="1"/>
          </p:cNvSpPr>
          <p:nvPr>
            <p:ph type="pic" sz="quarter" idx="21" hasCustomPrompt="1"/>
          </p:nvPr>
        </p:nvSpPr>
        <p:spPr bwMode="ltGray">
          <a:xfrm>
            <a:off x="6366942" y="3133518"/>
            <a:ext cx="590963" cy="590963"/>
          </a:xfrm>
          <a:prstGeom prst="ellipse">
            <a:avLst/>
          </a:prstGeom>
          <a:solidFill>
            <a:schemeClr val="tx2"/>
          </a:solidFill>
          <a:ln>
            <a:noFill/>
          </a:ln>
        </p:spPr>
        <p:txBody>
          <a:bodyPr lIns="0" tIns="0" rIns="0" bIns="594360" anchor="ctr" anchorCtr="0">
            <a:noAutofit/>
          </a:bodyPr>
          <a:lstStyle>
            <a:lvl1pPr marL="0" indent="0" algn="ctr">
              <a:lnSpc>
                <a:spcPct val="100000"/>
              </a:lnSpc>
              <a:buNone/>
              <a:defRPr sz="6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br>
              <a:rPr lang="en-US"/>
            </a:br>
            <a:br>
              <a:rPr lang="en-US"/>
            </a:br>
            <a:br>
              <a:rPr lang="en-US"/>
            </a:br>
            <a:r>
              <a:rPr lang="en-US"/>
              <a:t>Insert icon</a:t>
            </a:r>
          </a:p>
        </p:txBody>
      </p:sp>
      <p:sp>
        <p:nvSpPr>
          <p:cNvPr id="13" name="Text Placeholder 3">
            <a:extLst>
              <a:ext uri="{FF2B5EF4-FFF2-40B4-BE49-F238E27FC236}">
                <a16:creationId xmlns:a16="http://schemas.microsoft.com/office/drawing/2014/main" id="{EDBB21CA-47B2-0E0F-FE94-6C2ED653E827}"/>
              </a:ext>
            </a:extLst>
          </p:cNvPr>
          <p:cNvSpPr>
            <a:spLocks noGrp="1"/>
          </p:cNvSpPr>
          <p:nvPr>
            <p:ph type="body" sz="quarter" idx="22" hasCustomPrompt="1"/>
          </p:nvPr>
        </p:nvSpPr>
        <p:spPr>
          <a:xfrm>
            <a:off x="7228847" y="1964620"/>
            <a:ext cx="3597649" cy="276999"/>
          </a:xfrm>
        </p:spPr>
        <p:txBody>
          <a:bodyPr anchor="ctr"/>
          <a:lstStyle>
            <a:lvl1pPr marL="0" indent="0" algn="l">
              <a:spcBef>
                <a:spcPts val="0"/>
              </a:spcBef>
              <a:buNone/>
              <a:defRPr sz="1800" b="1">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endParaRPr lang="en-US"/>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B806DA6B-BB23-0E45-1C4F-26CE25606313}"/>
              </a:ext>
            </a:extLst>
          </p:cNvPr>
          <p:cNvSpPr>
            <a:spLocks noGrp="1" noChangeAspect="1"/>
          </p:cNvSpPr>
          <p:nvPr>
            <p:ph type="pic" sz="quarter" idx="23" hasCustomPrompt="1"/>
          </p:nvPr>
        </p:nvSpPr>
        <p:spPr bwMode="ltGray">
          <a:xfrm>
            <a:off x="6366942" y="1807638"/>
            <a:ext cx="590963" cy="590963"/>
          </a:xfrm>
          <a:prstGeom prst="ellipse">
            <a:avLst/>
          </a:prstGeom>
          <a:solidFill>
            <a:schemeClr val="tx2"/>
          </a:solidFill>
          <a:ln>
            <a:noFill/>
          </a:ln>
        </p:spPr>
        <p:txBody>
          <a:bodyPr lIns="0" tIns="0" rIns="0" bIns="594360" anchor="ctr" anchorCtr="0">
            <a:noAutofit/>
          </a:bodyPr>
          <a:lstStyle>
            <a:lvl1pPr marL="0" indent="0" algn="ctr">
              <a:lnSpc>
                <a:spcPct val="100000"/>
              </a:lnSpc>
              <a:buNone/>
              <a:defRPr sz="6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br>
              <a:rPr lang="en-US"/>
            </a:br>
            <a:br>
              <a:rPr lang="en-US"/>
            </a:br>
            <a:br>
              <a:rPr lang="en-US"/>
            </a:br>
            <a:r>
              <a:rPr lang="en-US"/>
              <a:t>Insert icon</a:t>
            </a:r>
          </a:p>
        </p:txBody>
      </p:sp>
      <p:sp>
        <p:nvSpPr>
          <p:cNvPr id="20" name="Text Placeholder 3">
            <a:extLst>
              <a:ext uri="{FF2B5EF4-FFF2-40B4-BE49-F238E27FC236}">
                <a16:creationId xmlns:a16="http://schemas.microsoft.com/office/drawing/2014/main" id="{6367794D-E232-077D-E913-F7B89673E5F0}"/>
              </a:ext>
            </a:extLst>
          </p:cNvPr>
          <p:cNvSpPr>
            <a:spLocks noGrp="1"/>
          </p:cNvSpPr>
          <p:nvPr>
            <p:ph type="body" sz="quarter" idx="24" hasCustomPrompt="1"/>
          </p:nvPr>
        </p:nvSpPr>
        <p:spPr>
          <a:xfrm>
            <a:off x="7228847" y="4616380"/>
            <a:ext cx="3597649" cy="276999"/>
          </a:xfrm>
        </p:spPr>
        <p:txBody>
          <a:bodyPr anchor="ctr"/>
          <a:lstStyle>
            <a:lvl1pPr marL="0" indent="0" algn="l">
              <a:spcBef>
                <a:spcPts val="0"/>
              </a:spcBef>
              <a:buNone/>
              <a:defRPr sz="1800" b="1">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endParaRPr lang="en-US"/>
          </a:p>
        </p:txBody>
      </p:sp>
      <p:sp>
        <p:nvSpPr>
          <p:cNvPr id="21" name="Picture Placeholder" descr="This photo is a 'placeholder' only. Drag or drop your photo here, or click and tap the center to insert a photo.">
            <a:extLst>
              <a:ext uri="{FF2B5EF4-FFF2-40B4-BE49-F238E27FC236}">
                <a16:creationId xmlns:a16="http://schemas.microsoft.com/office/drawing/2014/main" id="{B3A21D3D-3675-4187-9A29-8B26DD454FAB}"/>
              </a:ext>
            </a:extLst>
          </p:cNvPr>
          <p:cNvSpPr>
            <a:spLocks noGrp="1" noChangeAspect="1"/>
          </p:cNvSpPr>
          <p:nvPr>
            <p:ph type="pic" sz="quarter" idx="25" hasCustomPrompt="1"/>
          </p:nvPr>
        </p:nvSpPr>
        <p:spPr bwMode="ltGray">
          <a:xfrm>
            <a:off x="6366942" y="4459398"/>
            <a:ext cx="590963" cy="590963"/>
          </a:xfrm>
          <a:prstGeom prst="ellipse">
            <a:avLst/>
          </a:prstGeom>
          <a:solidFill>
            <a:schemeClr val="tx2"/>
          </a:solidFill>
          <a:ln>
            <a:noFill/>
          </a:ln>
        </p:spPr>
        <p:txBody>
          <a:bodyPr lIns="0" tIns="0" rIns="0" bIns="594360" anchor="ctr" anchorCtr="0">
            <a:noAutofit/>
          </a:bodyPr>
          <a:lstStyle>
            <a:lvl1pPr marL="0" indent="0" algn="ctr">
              <a:lnSpc>
                <a:spcPct val="100000"/>
              </a:lnSpc>
              <a:buNone/>
              <a:defRPr sz="6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br>
              <a:rPr lang="en-US"/>
            </a:br>
            <a:br>
              <a:rPr lang="en-US"/>
            </a:br>
            <a:br>
              <a:rPr lang="en-US"/>
            </a:br>
            <a:r>
              <a:rPr lang="en-US"/>
              <a:t>Insert icon</a:t>
            </a:r>
          </a:p>
        </p:txBody>
      </p:sp>
    </p:spTree>
    <p:extLst>
      <p:ext uri="{BB962C8B-B14F-4D97-AF65-F5344CB8AC3E}">
        <p14:creationId xmlns:p14="http://schemas.microsoft.com/office/powerpoint/2010/main" val="894335885"/>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 paragraph - 2">
    <p:bg>
      <p:bgPr>
        <a:solidFill>
          <a:schemeClr val="tx2"/>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0FEC1AA-5301-D109-7757-3C8F28BF76B0}"/>
              </a:ext>
            </a:extLst>
          </p:cNvPr>
          <p:cNvSpPr>
            <a:spLocks noGrp="1"/>
          </p:cNvSpPr>
          <p:nvPr>
            <p:ph type="title" hasCustomPrompt="1"/>
          </p:nvPr>
        </p:nvSpPr>
        <p:spPr>
          <a:xfrm>
            <a:off x="4290154" y="2056480"/>
            <a:ext cx="4622646" cy="1228352"/>
          </a:xfrm>
        </p:spPr>
        <p:txBody>
          <a:bodyPr/>
          <a:lstStyle>
            <a:lvl1pPr>
              <a:defRPr>
                <a:solidFill>
                  <a:schemeClr val="bg1"/>
                </a:solidFill>
              </a:defRPr>
            </a:lvl1pPr>
          </a:lstStyle>
          <a:p>
            <a:r>
              <a:rPr lang="en-US"/>
              <a:t>Lorem ipsum dolor sit </a:t>
            </a:r>
            <a:r>
              <a:rPr lang="en-US" err="1"/>
              <a:t>amet</a:t>
            </a:r>
            <a:endParaRPr lang="en-US"/>
          </a:p>
        </p:txBody>
      </p:sp>
      <p:sp>
        <p:nvSpPr>
          <p:cNvPr id="3" name="Text Placeholder 3">
            <a:extLst>
              <a:ext uri="{FF2B5EF4-FFF2-40B4-BE49-F238E27FC236}">
                <a16:creationId xmlns:a16="http://schemas.microsoft.com/office/drawing/2014/main" id="{F799C7F5-7F21-7BAC-43ED-755B319581AB}"/>
              </a:ext>
            </a:extLst>
          </p:cNvPr>
          <p:cNvSpPr>
            <a:spLocks noGrp="1"/>
          </p:cNvSpPr>
          <p:nvPr>
            <p:ph type="body" sz="quarter" idx="10" hasCustomPrompt="1"/>
          </p:nvPr>
        </p:nvSpPr>
        <p:spPr>
          <a:xfrm>
            <a:off x="4290153" y="3524149"/>
            <a:ext cx="4622647" cy="1107996"/>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 </a:t>
            </a:r>
            <a:r>
              <a:rPr lang="en-US" err="1"/>
              <a:t>Nullam</a:t>
            </a:r>
            <a:r>
              <a:rPr lang="en-US"/>
              <a:t> </a:t>
            </a:r>
            <a:r>
              <a:rPr lang="en-US" err="1"/>
              <a:t>elementum</a:t>
            </a:r>
            <a:r>
              <a:rPr lang="en-US"/>
              <a:t> </a:t>
            </a:r>
            <a:r>
              <a:rPr lang="en-US" err="1"/>
              <a:t>rhoncus</a:t>
            </a:r>
            <a:r>
              <a:rPr lang="en-US"/>
              <a:t> </a:t>
            </a:r>
            <a:r>
              <a:rPr lang="en-US" err="1"/>
              <a:t>sapien</a:t>
            </a:r>
            <a:r>
              <a:rPr lang="en-US"/>
              <a:t> ac </a:t>
            </a:r>
            <a:r>
              <a:rPr lang="en-US" err="1"/>
              <a:t>feugiat</a:t>
            </a:r>
            <a:r>
              <a:rPr lang="en-US"/>
              <a:t>. Maecenas ac </a:t>
            </a:r>
            <a:r>
              <a:rPr lang="en-US" err="1"/>
              <a:t>enim</a:t>
            </a:r>
            <a:r>
              <a:rPr lang="en-US"/>
              <a:t> </a:t>
            </a:r>
            <a:r>
              <a:rPr lang="en-US" err="1"/>
              <a:t>pretium</a:t>
            </a:r>
            <a:r>
              <a:rPr lang="en-US"/>
              <a:t>, </a:t>
            </a:r>
            <a:r>
              <a:rPr lang="en-US" err="1"/>
              <a:t>placerat</a:t>
            </a:r>
            <a:r>
              <a:rPr lang="en-US"/>
              <a:t> </a:t>
            </a:r>
            <a:r>
              <a:rPr lang="en-US" err="1"/>
              <a:t>risus</a:t>
            </a:r>
            <a:r>
              <a:rPr lang="en-US"/>
              <a:t> </a:t>
            </a:r>
            <a:r>
              <a:rPr lang="en-US" err="1"/>
              <a:t>nibh</a:t>
            </a:r>
            <a:r>
              <a:rPr lang="en-US"/>
              <a:t> </a:t>
            </a:r>
            <a:r>
              <a:rPr lang="en-US" err="1"/>
              <a:t>ultricies</a:t>
            </a:r>
            <a:r>
              <a:rPr lang="en-US"/>
              <a:t> eros </a:t>
            </a:r>
            <a:r>
              <a:rPr lang="en-US" err="1"/>
              <a:t>quis</a:t>
            </a:r>
            <a:r>
              <a:rPr lang="en-US"/>
              <a:t>, </a:t>
            </a:r>
            <a:r>
              <a:rPr lang="en-US" err="1"/>
              <a:t>viverra</a:t>
            </a:r>
            <a:r>
              <a:rPr lang="en-US"/>
              <a:t> ante. </a:t>
            </a:r>
            <a:r>
              <a:rPr lang="en-US" err="1"/>
              <a:t>Aliquam</a:t>
            </a:r>
            <a:r>
              <a:rPr lang="en-US"/>
              <a:t> id </a:t>
            </a:r>
            <a:r>
              <a:rPr lang="en-US" err="1"/>
              <a:t>sagittis</a:t>
            </a:r>
            <a:r>
              <a:rPr lang="en-US"/>
              <a:t> </a:t>
            </a:r>
            <a:r>
              <a:rPr lang="en-US" err="1"/>
              <a:t>metus</a:t>
            </a:r>
            <a:r>
              <a:rPr lang="en-US"/>
              <a:t>. </a:t>
            </a:r>
            <a:r>
              <a:rPr lang="en-US" err="1"/>
              <a:t>Aliquam</a:t>
            </a:r>
            <a:r>
              <a:rPr lang="en-US"/>
              <a:t> at </a:t>
            </a:r>
            <a:r>
              <a:rPr lang="en-US" err="1"/>
              <a:t>placerat</a:t>
            </a:r>
            <a:r>
              <a:rPr lang="en-US"/>
              <a:t> </a:t>
            </a:r>
            <a:r>
              <a:rPr lang="en-US" err="1"/>
              <a:t>lacus</a:t>
            </a:r>
            <a:r>
              <a:rPr lang="en-US"/>
              <a:t>, non </a:t>
            </a:r>
            <a:r>
              <a:rPr lang="en-US" err="1"/>
              <a:t>hendrerit</a:t>
            </a:r>
            <a:r>
              <a:rPr lang="en-US"/>
              <a:t>. </a:t>
            </a:r>
            <a:r>
              <a:rPr lang="en-US" err="1"/>
              <a:t>risus</a:t>
            </a:r>
            <a:r>
              <a:rPr lang="en-US"/>
              <a:t> </a:t>
            </a:r>
            <a:r>
              <a:rPr lang="en-US" err="1"/>
              <a:t>nibh</a:t>
            </a:r>
            <a:r>
              <a:rPr lang="en-US"/>
              <a:t> </a:t>
            </a:r>
            <a:r>
              <a:rPr lang="en-US" err="1"/>
              <a:t>ultricies</a:t>
            </a:r>
            <a:r>
              <a:rPr lang="en-US"/>
              <a:t>.</a:t>
            </a:r>
          </a:p>
        </p:txBody>
      </p:sp>
      <p:pic>
        <p:nvPicPr>
          <p:cNvPr id="8" name="Picture 7" descr="A purple and black curved object&#10;&#10;Description automatically generated">
            <a:extLst>
              <a:ext uri="{FF2B5EF4-FFF2-40B4-BE49-F238E27FC236}">
                <a16:creationId xmlns:a16="http://schemas.microsoft.com/office/drawing/2014/main" id="{FBE45E74-78B5-9BE4-638A-B095DF0EB36B}"/>
              </a:ext>
            </a:extLst>
          </p:cNvPr>
          <p:cNvPicPr>
            <a:picLocks noChangeAspect="1"/>
          </p:cNvPicPr>
          <p:nvPr userDrawn="1"/>
        </p:nvPicPr>
        <p:blipFill>
          <a:blip r:embed="rId2"/>
          <a:stretch>
            <a:fillRect/>
          </a:stretch>
        </p:blipFill>
        <p:spPr>
          <a:xfrm rot="16200000">
            <a:off x="-1713721" y="1706847"/>
            <a:ext cx="6858001" cy="3430560"/>
          </a:xfrm>
          <a:prstGeom prst="rect">
            <a:avLst/>
          </a:prstGeom>
          <a:effectLst>
            <a:outerShdw blurRad="633137" dist="444500" dir="21540000" algn="r" rotWithShape="0">
              <a:schemeClr val="accent2">
                <a:alpha val="20000"/>
              </a:schemeClr>
            </a:outerShdw>
          </a:effectLst>
        </p:spPr>
      </p:pic>
    </p:spTree>
    <p:extLst>
      <p:ext uri="{BB962C8B-B14F-4D97-AF65-F5344CB8AC3E}">
        <p14:creationId xmlns:p14="http://schemas.microsoft.com/office/powerpoint/2010/main" val="26667891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1 - 6 sections">
    <p:bg>
      <p:bgPr>
        <a:solidFill>
          <a:schemeClr val="tx2"/>
        </a:solidFill>
        <a:effectLst/>
      </p:bgPr>
    </p:bg>
    <p:spTree>
      <p:nvGrpSpPr>
        <p:cNvPr id="1" name=""/>
        <p:cNvGrpSpPr/>
        <p:nvPr/>
      </p:nvGrpSpPr>
      <p:grpSpPr>
        <a:xfrm>
          <a:off x="0" y="0"/>
          <a:ext cx="0" cy="0"/>
          <a:chOff x="0" y="0"/>
          <a:chExt cx="0" cy="0"/>
        </a:xfrm>
      </p:grpSpPr>
      <p:pic>
        <p:nvPicPr>
          <p:cNvPr id="6" name="Picture 5" descr="A black background with a purple light&#10;&#10;Description automatically generated">
            <a:extLst>
              <a:ext uri="{FF2B5EF4-FFF2-40B4-BE49-F238E27FC236}">
                <a16:creationId xmlns:a16="http://schemas.microsoft.com/office/drawing/2014/main" id="{077FC5F3-47DB-F804-0C70-CFC72E894AD4}"/>
              </a:ext>
            </a:extLst>
          </p:cNvPr>
          <p:cNvPicPr>
            <a:picLocks noChangeAspect="1"/>
          </p:cNvPicPr>
          <p:nvPr userDrawn="1"/>
        </p:nvPicPr>
        <p:blipFill>
          <a:blip r:embed="rId2"/>
          <a:stretch>
            <a:fillRect/>
          </a:stretch>
        </p:blipFill>
        <p:spPr>
          <a:xfrm>
            <a:off x="8813269" y="-6945246"/>
            <a:ext cx="6945086" cy="6858000"/>
          </a:xfrm>
          <a:prstGeom prst="rect">
            <a:avLst/>
          </a:prstGeom>
        </p:spPr>
      </p:pic>
      <p:sp>
        <p:nvSpPr>
          <p:cNvPr id="5" name="Text Placeholder 11">
            <a:extLst>
              <a:ext uri="{FF2B5EF4-FFF2-40B4-BE49-F238E27FC236}">
                <a16:creationId xmlns:a16="http://schemas.microsoft.com/office/drawing/2014/main" id="{823006D8-810A-DCBB-7E79-17F6322E2FFC}"/>
              </a:ext>
            </a:extLst>
          </p:cNvPr>
          <p:cNvSpPr>
            <a:spLocks noGrp="1"/>
          </p:cNvSpPr>
          <p:nvPr>
            <p:ph type="body" sz="quarter" idx="17" hasCustomPrompt="1"/>
          </p:nvPr>
        </p:nvSpPr>
        <p:spPr>
          <a:xfrm>
            <a:off x="6170736" y="1356030"/>
            <a:ext cx="2642534" cy="553998"/>
          </a:xfrm>
        </p:spPr>
        <p:txBody>
          <a:bodyPr anchor="t"/>
          <a:lstStyle>
            <a:lvl1pPr marL="0" indent="0">
              <a:spcBef>
                <a:spcPts val="0"/>
              </a:spcBef>
              <a:buNone/>
              <a:defRPr sz="36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02</a:t>
            </a:r>
          </a:p>
        </p:txBody>
      </p:sp>
      <p:sp>
        <p:nvSpPr>
          <p:cNvPr id="7" name="Text Placeholder 11">
            <a:extLst>
              <a:ext uri="{FF2B5EF4-FFF2-40B4-BE49-F238E27FC236}">
                <a16:creationId xmlns:a16="http://schemas.microsoft.com/office/drawing/2014/main" id="{6B655A31-FF73-73EA-1EA8-00F13891AB94}"/>
              </a:ext>
            </a:extLst>
          </p:cNvPr>
          <p:cNvSpPr>
            <a:spLocks noGrp="1"/>
          </p:cNvSpPr>
          <p:nvPr>
            <p:ph type="body" sz="quarter" idx="18" hasCustomPrompt="1"/>
          </p:nvPr>
        </p:nvSpPr>
        <p:spPr>
          <a:xfrm>
            <a:off x="8973918" y="1356030"/>
            <a:ext cx="2640879" cy="553998"/>
          </a:xfrm>
        </p:spPr>
        <p:txBody>
          <a:bodyPr anchor="t"/>
          <a:lstStyle>
            <a:lvl1pPr marL="0" indent="0">
              <a:spcBef>
                <a:spcPts val="0"/>
              </a:spcBef>
              <a:buNone/>
              <a:defRPr sz="36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03</a:t>
            </a:r>
          </a:p>
        </p:txBody>
      </p:sp>
      <p:sp>
        <p:nvSpPr>
          <p:cNvPr id="13" name="Text Placeholder 3">
            <a:extLst>
              <a:ext uri="{FF2B5EF4-FFF2-40B4-BE49-F238E27FC236}">
                <a16:creationId xmlns:a16="http://schemas.microsoft.com/office/drawing/2014/main" id="{724CF947-3C3C-A56D-678F-A35FE8E4C8C9}"/>
              </a:ext>
            </a:extLst>
          </p:cNvPr>
          <p:cNvSpPr>
            <a:spLocks noGrp="1"/>
          </p:cNvSpPr>
          <p:nvPr>
            <p:ph type="body" sz="quarter" idx="10" hasCustomPrompt="1"/>
          </p:nvPr>
        </p:nvSpPr>
        <p:spPr>
          <a:xfrm>
            <a:off x="3374646" y="2146555"/>
            <a:ext cx="2628396" cy="1107996"/>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 </a:t>
            </a:r>
            <a:r>
              <a:rPr lang="en-US" err="1"/>
              <a:t>Nullam</a:t>
            </a:r>
            <a:r>
              <a:rPr lang="en-US"/>
              <a:t> </a:t>
            </a:r>
            <a:r>
              <a:rPr lang="en-US" err="1"/>
              <a:t>elementum</a:t>
            </a:r>
            <a:r>
              <a:rPr lang="en-US"/>
              <a:t> </a:t>
            </a:r>
            <a:r>
              <a:rPr lang="en-US" err="1"/>
              <a:t>rhoncus</a:t>
            </a:r>
            <a:endParaRPr lang="en-US"/>
          </a:p>
        </p:txBody>
      </p:sp>
      <p:sp>
        <p:nvSpPr>
          <p:cNvPr id="2" name="Text Placeholder 11">
            <a:extLst>
              <a:ext uri="{FF2B5EF4-FFF2-40B4-BE49-F238E27FC236}">
                <a16:creationId xmlns:a16="http://schemas.microsoft.com/office/drawing/2014/main" id="{18D32D02-23BC-493C-1864-EFA4C5F22FEE}"/>
              </a:ext>
            </a:extLst>
          </p:cNvPr>
          <p:cNvSpPr>
            <a:spLocks noGrp="1"/>
          </p:cNvSpPr>
          <p:nvPr>
            <p:ph type="body" sz="quarter" idx="24" hasCustomPrompt="1"/>
          </p:nvPr>
        </p:nvSpPr>
        <p:spPr>
          <a:xfrm>
            <a:off x="3374646" y="1356030"/>
            <a:ext cx="2642534" cy="553998"/>
          </a:xfrm>
        </p:spPr>
        <p:txBody>
          <a:bodyPr anchor="t"/>
          <a:lstStyle>
            <a:lvl1pPr marL="0" indent="0">
              <a:spcBef>
                <a:spcPts val="0"/>
              </a:spcBef>
              <a:buNone/>
              <a:defRPr sz="36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01</a:t>
            </a:r>
          </a:p>
        </p:txBody>
      </p:sp>
      <p:sp>
        <p:nvSpPr>
          <p:cNvPr id="3" name="Text Placeholder 3">
            <a:extLst>
              <a:ext uri="{FF2B5EF4-FFF2-40B4-BE49-F238E27FC236}">
                <a16:creationId xmlns:a16="http://schemas.microsoft.com/office/drawing/2014/main" id="{4E223C7C-5178-1394-8599-8BC95E5AEAEC}"/>
              </a:ext>
            </a:extLst>
          </p:cNvPr>
          <p:cNvSpPr>
            <a:spLocks noGrp="1"/>
          </p:cNvSpPr>
          <p:nvPr>
            <p:ph type="body" sz="quarter" idx="25" hasCustomPrompt="1"/>
          </p:nvPr>
        </p:nvSpPr>
        <p:spPr>
          <a:xfrm>
            <a:off x="6170736" y="2146555"/>
            <a:ext cx="2642533" cy="1107996"/>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 </a:t>
            </a:r>
            <a:r>
              <a:rPr lang="en-US" err="1"/>
              <a:t>Nullam</a:t>
            </a:r>
            <a:r>
              <a:rPr lang="en-US"/>
              <a:t> </a:t>
            </a:r>
            <a:r>
              <a:rPr lang="en-US" err="1"/>
              <a:t>elementum</a:t>
            </a:r>
            <a:r>
              <a:rPr lang="en-US"/>
              <a:t> </a:t>
            </a:r>
            <a:r>
              <a:rPr lang="en-US" err="1"/>
              <a:t>rhoncus</a:t>
            </a:r>
            <a:endParaRPr lang="en-US"/>
          </a:p>
        </p:txBody>
      </p:sp>
      <p:sp>
        <p:nvSpPr>
          <p:cNvPr id="4" name="Text Placeholder 3">
            <a:extLst>
              <a:ext uri="{FF2B5EF4-FFF2-40B4-BE49-F238E27FC236}">
                <a16:creationId xmlns:a16="http://schemas.microsoft.com/office/drawing/2014/main" id="{9B9CC527-2847-08AF-F073-8E7F471126A7}"/>
              </a:ext>
            </a:extLst>
          </p:cNvPr>
          <p:cNvSpPr>
            <a:spLocks noGrp="1"/>
          </p:cNvSpPr>
          <p:nvPr>
            <p:ph type="body" sz="quarter" idx="26" hasCustomPrompt="1"/>
          </p:nvPr>
        </p:nvSpPr>
        <p:spPr>
          <a:xfrm>
            <a:off x="8973918" y="2146555"/>
            <a:ext cx="2654983" cy="1107996"/>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 </a:t>
            </a:r>
            <a:r>
              <a:rPr lang="en-US" err="1"/>
              <a:t>Nullam</a:t>
            </a:r>
            <a:r>
              <a:rPr lang="en-US"/>
              <a:t> </a:t>
            </a:r>
            <a:r>
              <a:rPr lang="en-US" err="1"/>
              <a:t>elementum</a:t>
            </a:r>
            <a:r>
              <a:rPr lang="en-US"/>
              <a:t> </a:t>
            </a:r>
            <a:r>
              <a:rPr lang="en-US" err="1"/>
              <a:t>rhoncus</a:t>
            </a:r>
            <a:endParaRPr lang="en-US"/>
          </a:p>
        </p:txBody>
      </p:sp>
      <p:sp>
        <p:nvSpPr>
          <p:cNvPr id="8" name="Text Placeholder 11">
            <a:extLst>
              <a:ext uri="{FF2B5EF4-FFF2-40B4-BE49-F238E27FC236}">
                <a16:creationId xmlns:a16="http://schemas.microsoft.com/office/drawing/2014/main" id="{58E0423C-9D3E-F925-C2C2-9872950FC823}"/>
              </a:ext>
            </a:extLst>
          </p:cNvPr>
          <p:cNvSpPr>
            <a:spLocks noGrp="1"/>
          </p:cNvSpPr>
          <p:nvPr>
            <p:ph type="body" sz="quarter" idx="27" hasCustomPrompt="1"/>
          </p:nvPr>
        </p:nvSpPr>
        <p:spPr>
          <a:xfrm>
            <a:off x="6170736" y="3630514"/>
            <a:ext cx="2642533" cy="553998"/>
          </a:xfrm>
        </p:spPr>
        <p:txBody>
          <a:bodyPr anchor="t"/>
          <a:lstStyle>
            <a:lvl1pPr marL="0" indent="0">
              <a:spcBef>
                <a:spcPts val="0"/>
              </a:spcBef>
              <a:buNone/>
              <a:defRPr sz="36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05</a:t>
            </a:r>
          </a:p>
        </p:txBody>
      </p:sp>
      <p:sp>
        <p:nvSpPr>
          <p:cNvPr id="10" name="Text Placeholder 11">
            <a:extLst>
              <a:ext uri="{FF2B5EF4-FFF2-40B4-BE49-F238E27FC236}">
                <a16:creationId xmlns:a16="http://schemas.microsoft.com/office/drawing/2014/main" id="{F9A5F4D4-083A-1DD3-67F1-F721379CC041}"/>
              </a:ext>
            </a:extLst>
          </p:cNvPr>
          <p:cNvSpPr>
            <a:spLocks noGrp="1"/>
          </p:cNvSpPr>
          <p:nvPr>
            <p:ph type="body" sz="quarter" idx="28" hasCustomPrompt="1"/>
          </p:nvPr>
        </p:nvSpPr>
        <p:spPr>
          <a:xfrm>
            <a:off x="8973918" y="3630514"/>
            <a:ext cx="2640878" cy="553998"/>
          </a:xfrm>
        </p:spPr>
        <p:txBody>
          <a:bodyPr anchor="t"/>
          <a:lstStyle>
            <a:lvl1pPr marL="0" indent="0">
              <a:spcBef>
                <a:spcPts val="0"/>
              </a:spcBef>
              <a:buNone/>
              <a:defRPr sz="36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06</a:t>
            </a:r>
          </a:p>
        </p:txBody>
      </p:sp>
      <p:sp>
        <p:nvSpPr>
          <p:cNvPr id="12" name="Text Placeholder 3">
            <a:extLst>
              <a:ext uri="{FF2B5EF4-FFF2-40B4-BE49-F238E27FC236}">
                <a16:creationId xmlns:a16="http://schemas.microsoft.com/office/drawing/2014/main" id="{3A544CBE-88FB-B9F9-BE45-FB9411DB59E7}"/>
              </a:ext>
            </a:extLst>
          </p:cNvPr>
          <p:cNvSpPr>
            <a:spLocks noGrp="1"/>
          </p:cNvSpPr>
          <p:nvPr>
            <p:ph type="body" sz="quarter" idx="29" hasCustomPrompt="1"/>
          </p:nvPr>
        </p:nvSpPr>
        <p:spPr>
          <a:xfrm>
            <a:off x="3374646" y="4436029"/>
            <a:ext cx="2628396" cy="1107996"/>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 </a:t>
            </a:r>
            <a:r>
              <a:rPr lang="en-US" err="1"/>
              <a:t>Nullam</a:t>
            </a:r>
            <a:r>
              <a:rPr lang="en-US"/>
              <a:t> </a:t>
            </a:r>
            <a:r>
              <a:rPr lang="en-US" err="1"/>
              <a:t>elementum</a:t>
            </a:r>
            <a:r>
              <a:rPr lang="en-US"/>
              <a:t> </a:t>
            </a:r>
            <a:r>
              <a:rPr lang="en-US" err="1"/>
              <a:t>rhoncus</a:t>
            </a:r>
            <a:endParaRPr lang="en-US"/>
          </a:p>
        </p:txBody>
      </p:sp>
      <p:sp>
        <p:nvSpPr>
          <p:cNvPr id="17" name="Text Placeholder 11">
            <a:extLst>
              <a:ext uri="{FF2B5EF4-FFF2-40B4-BE49-F238E27FC236}">
                <a16:creationId xmlns:a16="http://schemas.microsoft.com/office/drawing/2014/main" id="{993CCD64-3E9A-4CDB-EB43-C9DC6568FC42}"/>
              </a:ext>
            </a:extLst>
          </p:cNvPr>
          <p:cNvSpPr>
            <a:spLocks noGrp="1"/>
          </p:cNvSpPr>
          <p:nvPr>
            <p:ph type="body" sz="quarter" idx="30" hasCustomPrompt="1"/>
          </p:nvPr>
        </p:nvSpPr>
        <p:spPr>
          <a:xfrm>
            <a:off x="3374646" y="3630514"/>
            <a:ext cx="2642533" cy="553998"/>
          </a:xfrm>
        </p:spPr>
        <p:txBody>
          <a:bodyPr anchor="t"/>
          <a:lstStyle>
            <a:lvl1pPr marL="0" indent="0">
              <a:spcBef>
                <a:spcPts val="0"/>
              </a:spcBef>
              <a:buNone/>
              <a:defRPr sz="36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04</a:t>
            </a:r>
          </a:p>
        </p:txBody>
      </p:sp>
      <p:sp>
        <p:nvSpPr>
          <p:cNvPr id="18" name="Text Placeholder 3">
            <a:extLst>
              <a:ext uri="{FF2B5EF4-FFF2-40B4-BE49-F238E27FC236}">
                <a16:creationId xmlns:a16="http://schemas.microsoft.com/office/drawing/2014/main" id="{A930BDDB-54EB-55EA-87EF-4EBF1E82AD2D}"/>
              </a:ext>
            </a:extLst>
          </p:cNvPr>
          <p:cNvSpPr>
            <a:spLocks noGrp="1"/>
          </p:cNvSpPr>
          <p:nvPr>
            <p:ph type="body" sz="quarter" idx="31" hasCustomPrompt="1"/>
          </p:nvPr>
        </p:nvSpPr>
        <p:spPr>
          <a:xfrm>
            <a:off x="6170736" y="4436029"/>
            <a:ext cx="2642533" cy="1107996"/>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 </a:t>
            </a:r>
            <a:r>
              <a:rPr lang="en-US" err="1"/>
              <a:t>Nullam</a:t>
            </a:r>
            <a:r>
              <a:rPr lang="en-US"/>
              <a:t> </a:t>
            </a:r>
            <a:r>
              <a:rPr lang="en-US" err="1"/>
              <a:t>elementum</a:t>
            </a:r>
            <a:r>
              <a:rPr lang="en-US"/>
              <a:t> </a:t>
            </a:r>
            <a:r>
              <a:rPr lang="en-US" err="1"/>
              <a:t>rhoncus</a:t>
            </a:r>
            <a:endParaRPr lang="en-US"/>
          </a:p>
        </p:txBody>
      </p:sp>
      <p:sp>
        <p:nvSpPr>
          <p:cNvPr id="19" name="Text Placeholder 3">
            <a:extLst>
              <a:ext uri="{FF2B5EF4-FFF2-40B4-BE49-F238E27FC236}">
                <a16:creationId xmlns:a16="http://schemas.microsoft.com/office/drawing/2014/main" id="{09CE3D64-AE21-2C32-4EEC-442370C600F2}"/>
              </a:ext>
            </a:extLst>
          </p:cNvPr>
          <p:cNvSpPr>
            <a:spLocks noGrp="1"/>
          </p:cNvSpPr>
          <p:nvPr>
            <p:ph type="body" sz="quarter" idx="32" hasCustomPrompt="1"/>
          </p:nvPr>
        </p:nvSpPr>
        <p:spPr>
          <a:xfrm>
            <a:off x="8973918" y="4436029"/>
            <a:ext cx="2654983" cy="1107996"/>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 </a:t>
            </a:r>
            <a:r>
              <a:rPr lang="en-US" err="1"/>
              <a:t>Nullam</a:t>
            </a:r>
            <a:r>
              <a:rPr lang="en-US"/>
              <a:t> </a:t>
            </a:r>
            <a:r>
              <a:rPr lang="en-US" err="1"/>
              <a:t>elementum</a:t>
            </a:r>
            <a:r>
              <a:rPr lang="en-US"/>
              <a:t> </a:t>
            </a:r>
            <a:r>
              <a:rPr lang="en-US" err="1"/>
              <a:t>rhoncus</a:t>
            </a:r>
            <a:endParaRPr lang="en-US"/>
          </a:p>
        </p:txBody>
      </p:sp>
      <p:sp>
        <p:nvSpPr>
          <p:cNvPr id="16" name="Title 1">
            <a:extLst>
              <a:ext uri="{FF2B5EF4-FFF2-40B4-BE49-F238E27FC236}">
                <a16:creationId xmlns:a16="http://schemas.microsoft.com/office/drawing/2014/main" id="{0AEDC4CD-01AD-2925-8979-89F046D42095}"/>
              </a:ext>
            </a:extLst>
          </p:cNvPr>
          <p:cNvSpPr>
            <a:spLocks noGrp="1"/>
          </p:cNvSpPr>
          <p:nvPr>
            <p:ph type="title" hasCustomPrompt="1"/>
          </p:nvPr>
        </p:nvSpPr>
        <p:spPr>
          <a:xfrm>
            <a:off x="570677" y="422028"/>
            <a:ext cx="11018520" cy="553998"/>
          </a:xfrm>
        </p:spPr>
        <p:txBody>
          <a:bodyPr/>
          <a:lstStyle>
            <a:lvl1pPr>
              <a:defRPr>
                <a:solidFill>
                  <a:schemeClr val="bg1"/>
                </a:solidFill>
              </a:defRPr>
            </a:lvl1pPr>
          </a:lstStyle>
          <a:p>
            <a:r>
              <a:rPr lang="en-US"/>
              <a:t>Lorem ipsum dolor sit </a:t>
            </a:r>
            <a:r>
              <a:rPr lang="en-US" err="1"/>
              <a:t>amet</a:t>
            </a:r>
            <a:endParaRPr lang="en-US"/>
          </a:p>
        </p:txBody>
      </p:sp>
    </p:spTree>
    <p:extLst>
      <p:ext uri="{BB962C8B-B14F-4D97-AF65-F5344CB8AC3E}">
        <p14:creationId xmlns:p14="http://schemas.microsoft.com/office/powerpoint/2010/main" val="4064076503"/>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le/text side by side 2 ">
    <p:bg>
      <p:bgPr>
        <a:solidFill>
          <a:schemeClr val="tx2"/>
        </a:solidFill>
        <a:effectLst/>
      </p:bgPr>
    </p:bg>
    <p:spTree>
      <p:nvGrpSpPr>
        <p:cNvPr id="1" name=""/>
        <p:cNvGrpSpPr/>
        <p:nvPr/>
      </p:nvGrpSpPr>
      <p:grpSpPr>
        <a:xfrm>
          <a:off x="0" y="0"/>
          <a:ext cx="0" cy="0"/>
          <a:chOff x="0" y="0"/>
          <a:chExt cx="0" cy="0"/>
        </a:xfrm>
      </p:grpSpPr>
      <p:pic>
        <p:nvPicPr>
          <p:cNvPr id="4" name="Picture 3" descr="A black background with a purple light&#10;&#10;Description automatically generated">
            <a:extLst>
              <a:ext uri="{FF2B5EF4-FFF2-40B4-BE49-F238E27FC236}">
                <a16:creationId xmlns:a16="http://schemas.microsoft.com/office/drawing/2014/main" id="{58BDD4CB-D36F-E07F-313B-797A62D47993}"/>
              </a:ext>
            </a:extLst>
          </p:cNvPr>
          <p:cNvPicPr>
            <a:picLocks noChangeAspect="1"/>
          </p:cNvPicPr>
          <p:nvPr userDrawn="1"/>
        </p:nvPicPr>
        <p:blipFill>
          <a:blip r:embed="rId2"/>
          <a:stretch>
            <a:fillRect/>
          </a:stretch>
        </p:blipFill>
        <p:spPr>
          <a:xfrm>
            <a:off x="5246914" y="0"/>
            <a:ext cx="6945086" cy="6858000"/>
          </a:xfrm>
          <a:prstGeom prst="rect">
            <a:avLst/>
          </a:prstGeom>
        </p:spPr>
      </p:pic>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2813446"/>
            <a:ext cx="3357658" cy="1231106"/>
          </a:xfrm>
        </p:spPr>
        <p:txBody>
          <a:bodyPr anchor="ctr"/>
          <a:lstStyle>
            <a:lvl1pPr>
              <a:defRPr b="1">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Lorem ipsum dolor sit </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4941889" y="2965747"/>
            <a:ext cx="5101012" cy="923330"/>
          </a:xfrm>
        </p:spPr>
        <p:txBody>
          <a:bodyPr anchor="ctr"/>
          <a:lstStyle>
            <a:lvl1pPr marL="0" indent="0">
              <a:spcAft>
                <a:spcPts val="600"/>
              </a:spcAft>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 </a:t>
            </a:r>
            <a:r>
              <a:rPr lang="en-US" err="1"/>
              <a:t>Nullam</a:t>
            </a:r>
            <a:r>
              <a:rPr lang="en-US"/>
              <a:t> </a:t>
            </a:r>
            <a:r>
              <a:rPr lang="en-US" err="1"/>
              <a:t>elementum</a:t>
            </a:r>
            <a:r>
              <a:rPr lang="en-US"/>
              <a:t> </a:t>
            </a:r>
            <a:r>
              <a:rPr lang="en-US" err="1"/>
              <a:t>rhoncus</a:t>
            </a:r>
            <a:r>
              <a:rPr lang="en-US"/>
              <a:t> </a:t>
            </a:r>
            <a:r>
              <a:rPr lang="en-US" err="1"/>
              <a:t>sapien</a:t>
            </a:r>
            <a:r>
              <a:rPr lang="en-US"/>
              <a:t> ac </a:t>
            </a:r>
            <a:r>
              <a:rPr lang="en-US" err="1"/>
              <a:t>feugiat</a:t>
            </a:r>
            <a:r>
              <a:rPr lang="en-US"/>
              <a:t>. Maecenas ac </a:t>
            </a:r>
            <a:r>
              <a:rPr lang="en-US" err="1"/>
              <a:t>enim</a:t>
            </a:r>
            <a:r>
              <a:rPr lang="en-US"/>
              <a:t> </a:t>
            </a:r>
            <a:r>
              <a:rPr lang="en-US" err="1"/>
              <a:t>pretium</a:t>
            </a:r>
            <a:r>
              <a:rPr lang="en-US"/>
              <a:t>, </a:t>
            </a:r>
            <a:r>
              <a:rPr lang="en-US" err="1"/>
              <a:t>placerat</a:t>
            </a:r>
            <a:r>
              <a:rPr lang="en-US"/>
              <a:t> eros </a:t>
            </a:r>
            <a:r>
              <a:rPr lang="en-US" err="1"/>
              <a:t>quis</a:t>
            </a:r>
            <a:r>
              <a:rPr lang="en-US"/>
              <a:t>, </a:t>
            </a:r>
            <a:r>
              <a:rPr lang="en-US" err="1"/>
              <a:t>viverra</a:t>
            </a:r>
            <a:r>
              <a:rPr lang="en-US"/>
              <a:t> ante. </a:t>
            </a:r>
            <a:r>
              <a:rPr lang="en-US" err="1"/>
              <a:t>Aliquam</a:t>
            </a:r>
            <a:r>
              <a:rPr lang="en-US"/>
              <a:t> id </a:t>
            </a:r>
            <a:r>
              <a:rPr lang="en-US" err="1"/>
              <a:t>sagittis</a:t>
            </a:r>
            <a:r>
              <a:rPr lang="en-US"/>
              <a:t> </a:t>
            </a:r>
            <a:r>
              <a:rPr lang="en-US" err="1"/>
              <a:t>metus</a:t>
            </a:r>
            <a:r>
              <a:rPr lang="en-US"/>
              <a:t>. </a:t>
            </a:r>
            <a:r>
              <a:rPr lang="en-US" err="1"/>
              <a:t>Aliquam</a:t>
            </a:r>
            <a:r>
              <a:rPr lang="en-US"/>
              <a:t> at </a:t>
            </a:r>
            <a:r>
              <a:rPr lang="en-US" err="1"/>
              <a:t>placerat</a:t>
            </a:r>
            <a:r>
              <a:rPr lang="en-US"/>
              <a:t> </a:t>
            </a:r>
            <a:r>
              <a:rPr lang="en-US" err="1"/>
              <a:t>lacus</a:t>
            </a:r>
            <a:r>
              <a:rPr lang="en-US"/>
              <a:t>, non </a:t>
            </a:r>
            <a:r>
              <a:rPr lang="en-US" err="1"/>
              <a:t>hendrerit</a:t>
            </a:r>
            <a:r>
              <a:rPr lang="en-US"/>
              <a:t> </a:t>
            </a:r>
            <a:r>
              <a:rPr lang="en-US" err="1"/>
              <a:t>metus</a:t>
            </a:r>
            <a:r>
              <a:rPr lang="en-US"/>
              <a:t>.</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442281" y="2578100"/>
            <a:ext cx="0" cy="1701800"/>
          </a:xfrm>
          <a:prstGeom prst="line">
            <a:avLst/>
          </a:prstGeom>
          <a:ln w="25400" cap="rnd">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947475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column/subhead/bullets">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C6356C-9532-5436-46A1-619B2A6A7F15}"/>
              </a:ext>
            </a:extLst>
          </p:cNvPr>
          <p:cNvSpPr>
            <a:spLocks noGrp="1"/>
          </p:cNvSpPr>
          <p:nvPr>
            <p:ph type="title" hasCustomPrompt="1"/>
          </p:nvPr>
        </p:nvSpPr>
        <p:spPr>
          <a:xfrm>
            <a:off x="570677" y="422028"/>
            <a:ext cx="11018520" cy="553998"/>
          </a:xfrm>
        </p:spPr>
        <p:txBody>
          <a:bodyPr/>
          <a:lstStyle>
            <a:lvl1pPr>
              <a:defRPr>
                <a:solidFill>
                  <a:schemeClr val="bg1"/>
                </a:solidFill>
              </a:defRPr>
            </a:lvl1pPr>
          </a:lstStyle>
          <a:p>
            <a:r>
              <a:rPr lang="en-US"/>
              <a:t>Lorem ipsum dolor sit</a:t>
            </a:r>
          </a:p>
        </p:txBody>
      </p:sp>
      <p:sp>
        <p:nvSpPr>
          <p:cNvPr id="7" name="Text Placeholder 11">
            <a:extLst>
              <a:ext uri="{FF2B5EF4-FFF2-40B4-BE49-F238E27FC236}">
                <a16:creationId xmlns:a16="http://schemas.microsoft.com/office/drawing/2014/main" id="{3B5FDD55-D2FD-06A2-3A7F-C063A4326682}"/>
              </a:ext>
            </a:extLst>
          </p:cNvPr>
          <p:cNvSpPr>
            <a:spLocks noGrp="1"/>
          </p:cNvSpPr>
          <p:nvPr>
            <p:ph type="body" sz="quarter" idx="17" hasCustomPrompt="1"/>
          </p:nvPr>
        </p:nvSpPr>
        <p:spPr>
          <a:xfrm>
            <a:off x="6162614" y="1342023"/>
            <a:ext cx="4511136" cy="276999"/>
          </a:xfrm>
        </p:spPr>
        <p:txBody>
          <a:bodyPr anchor="t"/>
          <a:lstStyle>
            <a:lvl1pPr marL="0" indent="0">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endParaRPr lang="en-US"/>
          </a:p>
        </p:txBody>
      </p:sp>
      <p:sp>
        <p:nvSpPr>
          <p:cNvPr id="10" name="Text Placeholder 11">
            <a:extLst>
              <a:ext uri="{FF2B5EF4-FFF2-40B4-BE49-F238E27FC236}">
                <a16:creationId xmlns:a16="http://schemas.microsoft.com/office/drawing/2014/main" id="{FEF8026C-7744-AAD9-41CA-C4ABA625DBE2}"/>
              </a:ext>
            </a:extLst>
          </p:cNvPr>
          <p:cNvSpPr>
            <a:spLocks noGrp="1"/>
          </p:cNvSpPr>
          <p:nvPr>
            <p:ph type="body" sz="quarter" idx="16" hasCustomPrompt="1"/>
          </p:nvPr>
        </p:nvSpPr>
        <p:spPr>
          <a:xfrm>
            <a:off x="570677" y="1354747"/>
            <a:ext cx="4511136" cy="276999"/>
          </a:xfrm>
        </p:spPr>
        <p:txBody>
          <a:bodyPr anchor="t"/>
          <a:lstStyle>
            <a:lvl1pPr marL="0" indent="0">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endParaRPr lang="en-US"/>
          </a:p>
        </p:txBody>
      </p:sp>
      <p:sp>
        <p:nvSpPr>
          <p:cNvPr id="12" name="Text Placeholder 7">
            <a:extLst>
              <a:ext uri="{FF2B5EF4-FFF2-40B4-BE49-F238E27FC236}">
                <a16:creationId xmlns:a16="http://schemas.microsoft.com/office/drawing/2014/main" id="{EBEEF0C1-9DBD-0741-E148-D23B90A64554}"/>
              </a:ext>
            </a:extLst>
          </p:cNvPr>
          <p:cNvSpPr>
            <a:spLocks noGrp="1"/>
          </p:cNvSpPr>
          <p:nvPr>
            <p:ph type="body" sz="quarter" idx="14" hasCustomPrompt="1"/>
          </p:nvPr>
        </p:nvSpPr>
        <p:spPr>
          <a:xfrm>
            <a:off x="570677" y="1858677"/>
            <a:ext cx="4511136" cy="1264962"/>
          </a:xfrm>
        </p:spPr>
        <p:txBody>
          <a:bodyPr vert="horz" wrap="square" lIns="0" tIns="0" rIns="0" bIns="0" rtlCol="0">
            <a:spAutoFit/>
          </a:bodyPr>
          <a:lstStyle>
            <a:lvl1pPr marL="0" indent="0">
              <a:buClr>
                <a:schemeClr val="accent5"/>
              </a:buClr>
              <a:buFontTx/>
              <a:buNone/>
              <a:defRPr lang="en-US" sz="1200" b="0" kern="1200" spc="0" baseline="0" dirty="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a:defRPr lang="en-US" sz="1600" dirty="0">
                <a:solidFill>
                  <a:schemeClr val="tx1"/>
                </a:solidFill>
              </a:defRPr>
            </a:lvl2pPr>
            <a:lvl3pPr>
              <a:defRPr lang="en-US" sz="1600" dirty="0">
                <a:solidFill>
                  <a:schemeClr val="tx1"/>
                </a:solidFill>
              </a:defRPr>
            </a:lvl3pPr>
            <a:lvl4pPr>
              <a:defRPr lang="en-US" sz="1400" dirty="0">
                <a:solidFill>
                  <a:schemeClr val="tx1"/>
                </a:solidFill>
              </a:defRPr>
            </a:lvl4pPr>
            <a:lvl5pPr>
              <a:defRPr lang="en-US" sz="1400" dirty="0">
                <a:solidFill>
                  <a:schemeClr val="tx1"/>
                </a:solidFill>
              </a:defRPr>
            </a:lvl5pPr>
          </a:lstStyle>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a:t>Lorem ipsum dolor sit </a:t>
            </a:r>
            <a:r>
              <a:rPr lang="en-US" err="1"/>
              <a:t>amet</a:t>
            </a:r>
            <a:r>
              <a:rPr lang="en-US"/>
              <a:t>, </a:t>
            </a:r>
            <a:r>
              <a:rPr lang="en-US" err="1"/>
              <a:t>consectetur</a:t>
            </a:r>
            <a:r>
              <a:rPr lang="en-US"/>
              <a:t>.</a:t>
            </a:r>
          </a:p>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a:t>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a:t>
            </a:r>
          </a:p>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err="1"/>
              <a:t>Nullam</a:t>
            </a:r>
            <a:r>
              <a:rPr lang="en-US"/>
              <a:t> </a:t>
            </a:r>
            <a:r>
              <a:rPr lang="en-US" err="1"/>
              <a:t>elementum</a:t>
            </a:r>
            <a:r>
              <a:rPr lang="en-US"/>
              <a:t> </a:t>
            </a:r>
            <a:r>
              <a:rPr lang="en-US" err="1"/>
              <a:t>rhoncus</a:t>
            </a:r>
            <a:r>
              <a:rPr lang="en-US"/>
              <a:t> </a:t>
            </a:r>
            <a:r>
              <a:rPr lang="en-US" err="1"/>
              <a:t>sapien</a:t>
            </a:r>
            <a:r>
              <a:rPr lang="en-US"/>
              <a:t> ac </a:t>
            </a:r>
            <a:r>
              <a:rPr lang="en-US" err="1"/>
              <a:t>feugiat</a:t>
            </a:r>
            <a:r>
              <a:rPr lang="en-US"/>
              <a:t>. </a:t>
            </a:r>
          </a:p>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a:t>Maecenas ac </a:t>
            </a:r>
            <a:r>
              <a:rPr lang="en-US" err="1"/>
              <a:t>enim</a:t>
            </a:r>
            <a:r>
              <a:rPr lang="en-US"/>
              <a:t> </a:t>
            </a:r>
            <a:r>
              <a:rPr lang="en-US" err="1"/>
              <a:t>pretium</a:t>
            </a:r>
            <a:r>
              <a:rPr lang="en-US"/>
              <a:t>, </a:t>
            </a:r>
            <a:r>
              <a:rPr lang="en-US" err="1"/>
              <a:t>placerat</a:t>
            </a:r>
            <a:r>
              <a:rPr lang="en-US"/>
              <a:t> eros </a:t>
            </a:r>
            <a:r>
              <a:rPr lang="en-US" err="1"/>
              <a:t>quis</a:t>
            </a:r>
            <a:r>
              <a:rPr lang="en-US"/>
              <a:t>.</a:t>
            </a:r>
          </a:p>
        </p:txBody>
      </p:sp>
      <p:sp>
        <p:nvSpPr>
          <p:cNvPr id="16" name="Text Placeholder 7">
            <a:extLst>
              <a:ext uri="{FF2B5EF4-FFF2-40B4-BE49-F238E27FC236}">
                <a16:creationId xmlns:a16="http://schemas.microsoft.com/office/drawing/2014/main" id="{855851C6-7894-1086-1B76-8F1549A38A35}"/>
              </a:ext>
            </a:extLst>
          </p:cNvPr>
          <p:cNvSpPr>
            <a:spLocks noGrp="1"/>
          </p:cNvSpPr>
          <p:nvPr>
            <p:ph type="body" sz="quarter" idx="18" hasCustomPrompt="1"/>
          </p:nvPr>
        </p:nvSpPr>
        <p:spPr>
          <a:xfrm>
            <a:off x="6162614" y="1858677"/>
            <a:ext cx="4511135" cy="1264962"/>
          </a:xfrm>
        </p:spPr>
        <p:txBody>
          <a:bodyPr vert="horz" wrap="square" lIns="0" tIns="0" rIns="0" bIns="0" rtlCol="0">
            <a:spAutoFit/>
          </a:bodyPr>
          <a:lstStyle>
            <a:lvl1pPr marL="0" indent="0">
              <a:buClr>
                <a:schemeClr val="accent5"/>
              </a:buClr>
              <a:buFont typeface="Arial" panose="020B0604020202020204" pitchFamily="34" charset="0"/>
              <a:buNone/>
              <a:defRPr lang="en-US" sz="1200" b="0" kern="1200" spc="0" baseline="0" dirty="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a:defRPr lang="en-US" sz="1600" dirty="0">
                <a:solidFill>
                  <a:schemeClr val="tx1"/>
                </a:solidFill>
              </a:defRPr>
            </a:lvl2pPr>
            <a:lvl3pPr>
              <a:defRPr lang="en-US" sz="1600" dirty="0">
                <a:solidFill>
                  <a:schemeClr val="tx1"/>
                </a:solidFill>
              </a:defRPr>
            </a:lvl3pPr>
            <a:lvl4pPr>
              <a:defRPr lang="en-US" sz="1400" dirty="0">
                <a:solidFill>
                  <a:schemeClr val="tx1"/>
                </a:solidFill>
              </a:defRPr>
            </a:lvl4pPr>
            <a:lvl5pPr>
              <a:defRPr lang="en-US" sz="1400" dirty="0">
                <a:solidFill>
                  <a:schemeClr val="tx1"/>
                </a:solidFill>
              </a:defRPr>
            </a:lvl5pPr>
          </a:lstStyle>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a:t>Lorem ipsum dolor sit </a:t>
            </a:r>
            <a:r>
              <a:rPr lang="en-US" err="1"/>
              <a:t>amet</a:t>
            </a:r>
            <a:r>
              <a:rPr lang="en-US"/>
              <a:t>, </a:t>
            </a:r>
            <a:r>
              <a:rPr lang="en-US" err="1"/>
              <a:t>consectetur</a:t>
            </a:r>
            <a:r>
              <a:rPr lang="en-US"/>
              <a:t>.</a:t>
            </a:r>
          </a:p>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a:t>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a:t>
            </a:r>
          </a:p>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err="1"/>
              <a:t>Nullam</a:t>
            </a:r>
            <a:r>
              <a:rPr lang="en-US"/>
              <a:t> </a:t>
            </a:r>
            <a:r>
              <a:rPr lang="en-US" err="1"/>
              <a:t>elementum</a:t>
            </a:r>
            <a:r>
              <a:rPr lang="en-US"/>
              <a:t> </a:t>
            </a:r>
            <a:r>
              <a:rPr lang="en-US" err="1"/>
              <a:t>rhoncus</a:t>
            </a:r>
            <a:r>
              <a:rPr lang="en-US"/>
              <a:t> </a:t>
            </a:r>
            <a:r>
              <a:rPr lang="en-US" err="1"/>
              <a:t>sapien</a:t>
            </a:r>
            <a:r>
              <a:rPr lang="en-US"/>
              <a:t> ac </a:t>
            </a:r>
            <a:r>
              <a:rPr lang="en-US" err="1"/>
              <a:t>feugiat</a:t>
            </a:r>
            <a:r>
              <a:rPr lang="en-US"/>
              <a:t>. </a:t>
            </a:r>
          </a:p>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a:t>Maecenas ac </a:t>
            </a:r>
            <a:r>
              <a:rPr lang="en-US" err="1"/>
              <a:t>enim</a:t>
            </a:r>
            <a:r>
              <a:rPr lang="en-US"/>
              <a:t> </a:t>
            </a:r>
            <a:r>
              <a:rPr lang="en-US" err="1"/>
              <a:t>pretium</a:t>
            </a:r>
            <a:r>
              <a:rPr lang="en-US"/>
              <a:t>, </a:t>
            </a:r>
            <a:r>
              <a:rPr lang="en-US" err="1"/>
              <a:t>placerat</a:t>
            </a:r>
            <a:r>
              <a:rPr lang="en-US"/>
              <a:t> eros </a:t>
            </a:r>
            <a:r>
              <a:rPr lang="en-US" err="1"/>
              <a:t>quis</a:t>
            </a:r>
            <a:r>
              <a:rPr lang="en-US"/>
              <a:t>.</a:t>
            </a:r>
          </a:p>
        </p:txBody>
      </p:sp>
    </p:spTree>
    <p:extLst>
      <p:ext uri="{BB962C8B-B14F-4D97-AF65-F5344CB8AC3E}">
        <p14:creationId xmlns:p14="http://schemas.microsoft.com/office/powerpoint/2010/main" val="193604959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3column/bullets with subheads">
    <p:bg>
      <p:bgPr>
        <a:solidFill>
          <a:schemeClr val="tx2"/>
        </a:solidFill>
        <a:effectLst/>
      </p:bgPr>
    </p:bg>
    <p:spTree>
      <p:nvGrpSpPr>
        <p:cNvPr id="1" name=""/>
        <p:cNvGrpSpPr/>
        <p:nvPr/>
      </p:nvGrpSpPr>
      <p:grpSpPr>
        <a:xfrm>
          <a:off x="0" y="0"/>
          <a:ext cx="0" cy="0"/>
          <a:chOff x="0" y="0"/>
          <a:chExt cx="0" cy="0"/>
        </a:xfrm>
      </p:grpSpPr>
      <p:sp>
        <p:nvSpPr>
          <p:cNvPr id="9" name="Text Placeholder 11">
            <a:extLst>
              <a:ext uri="{FF2B5EF4-FFF2-40B4-BE49-F238E27FC236}">
                <a16:creationId xmlns:a16="http://schemas.microsoft.com/office/drawing/2014/main" id="{C0B69368-9757-B21C-E1BD-A3395B864429}"/>
              </a:ext>
            </a:extLst>
          </p:cNvPr>
          <p:cNvSpPr>
            <a:spLocks noGrp="1"/>
          </p:cNvSpPr>
          <p:nvPr>
            <p:ph type="body" sz="quarter" idx="16" hasCustomPrompt="1"/>
          </p:nvPr>
        </p:nvSpPr>
        <p:spPr>
          <a:xfrm>
            <a:off x="570676" y="1348899"/>
            <a:ext cx="3192272" cy="276999"/>
          </a:xfrm>
        </p:spPr>
        <p:txBody>
          <a:bodyPr anchor="t"/>
          <a:lstStyle>
            <a:lvl1pPr marL="0" indent="0">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a:t>
            </a:r>
          </a:p>
        </p:txBody>
      </p:sp>
      <p:sp>
        <p:nvSpPr>
          <p:cNvPr id="17" name="Title 1">
            <a:extLst>
              <a:ext uri="{FF2B5EF4-FFF2-40B4-BE49-F238E27FC236}">
                <a16:creationId xmlns:a16="http://schemas.microsoft.com/office/drawing/2014/main" id="{3A7EF711-B0F9-7083-7452-D785B4A583A6}"/>
              </a:ext>
            </a:extLst>
          </p:cNvPr>
          <p:cNvSpPr>
            <a:spLocks noGrp="1"/>
          </p:cNvSpPr>
          <p:nvPr>
            <p:ph type="title" hasCustomPrompt="1"/>
          </p:nvPr>
        </p:nvSpPr>
        <p:spPr>
          <a:xfrm>
            <a:off x="570676" y="422028"/>
            <a:ext cx="11060492" cy="553998"/>
          </a:xfrm>
        </p:spPr>
        <p:txBody>
          <a:bodyPr/>
          <a:lstStyle>
            <a:lvl1pPr>
              <a:defRPr>
                <a:solidFill>
                  <a:schemeClr val="bg1"/>
                </a:solidFill>
              </a:defRPr>
            </a:lvl1pPr>
          </a:lstStyle>
          <a:p>
            <a:r>
              <a:rPr lang="en-US"/>
              <a:t>Lorem ipsum dolor sit</a:t>
            </a:r>
          </a:p>
        </p:txBody>
      </p:sp>
      <p:sp>
        <p:nvSpPr>
          <p:cNvPr id="2" name="Text Placeholder 7">
            <a:extLst>
              <a:ext uri="{FF2B5EF4-FFF2-40B4-BE49-F238E27FC236}">
                <a16:creationId xmlns:a16="http://schemas.microsoft.com/office/drawing/2014/main" id="{470EFED5-6FA5-A540-9F3B-9E893E9845EA}"/>
              </a:ext>
            </a:extLst>
          </p:cNvPr>
          <p:cNvSpPr>
            <a:spLocks noGrp="1"/>
          </p:cNvSpPr>
          <p:nvPr>
            <p:ph type="body" sz="quarter" idx="14" hasCustomPrompt="1"/>
          </p:nvPr>
        </p:nvSpPr>
        <p:spPr>
          <a:xfrm>
            <a:off x="570676" y="1865553"/>
            <a:ext cx="3192272" cy="2003625"/>
          </a:xfrm>
        </p:spPr>
        <p:txBody>
          <a:bodyPr vert="horz" wrap="square" lIns="0" tIns="0" rIns="0" bIns="0" rtlCol="0">
            <a:spAutoFit/>
          </a:bodyPr>
          <a:lstStyle>
            <a:lvl1pPr marL="171450" indent="-171450">
              <a:spcAft>
                <a:spcPts val="1200"/>
              </a:spcAft>
              <a:buClr>
                <a:schemeClr val="accent5"/>
              </a:buClr>
              <a:buFont typeface="Arial" panose="020B0604020202020204" pitchFamily="34" charset="0"/>
              <a:buNone/>
              <a:defRPr lang="en-US" sz="1200" b="0" kern="1200" spc="0" baseline="0" dirty="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a:defRPr lang="en-US" sz="1600" dirty="0">
                <a:solidFill>
                  <a:schemeClr val="tx1"/>
                </a:solidFill>
              </a:defRPr>
            </a:lvl2pPr>
            <a:lvl3pPr>
              <a:defRPr lang="en-US" sz="1600" dirty="0">
                <a:solidFill>
                  <a:schemeClr val="tx1"/>
                </a:solidFill>
              </a:defRPr>
            </a:lvl3pPr>
            <a:lvl4pPr>
              <a:defRPr lang="en-US" sz="1400" dirty="0">
                <a:solidFill>
                  <a:schemeClr val="tx1"/>
                </a:solidFill>
              </a:defRPr>
            </a:lvl4pPr>
            <a:lvl5pPr>
              <a:defRPr lang="en-US" sz="1400" dirty="0">
                <a:solidFill>
                  <a:schemeClr val="tx1"/>
                </a:solidFill>
              </a:defRPr>
            </a:lvl5pPr>
          </a:lstStyle>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a:t>Lorem ipsum dolor sit </a:t>
            </a:r>
            <a:r>
              <a:rPr lang="en-US" err="1"/>
              <a:t>amet</a:t>
            </a:r>
            <a:r>
              <a:rPr lang="en-US"/>
              <a:t>, </a:t>
            </a:r>
            <a:r>
              <a:rPr lang="en-US" err="1"/>
              <a:t>conse</a:t>
            </a:r>
            <a:r>
              <a:rPr lang="en-US"/>
              <a:t> </a:t>
            </a:r>
            <a:r>
              <a:rPr lang="en-US" err="1"/>
              <a:t>ctetur</a:t>
            </a:r>
            <a:r>
              <a:rPr lang="en-US"/>
              <a:t> </a:t>
            </a:r>
            <a:r>
              <a:rPr lang="en-US" err="1"/>
              <a:t>adipiscing</a:t>
            </a:r>
            <a:r>
              <a:rPr lang="en-US"/>
              <a:t> </a:t>
            </a:r>
            <a:r>
              <a:rPr lang="en-US" err="1"/>
              <a:t>elit</a:t>
            </a:r>
            <a:r>
              <a:rPr lang="en-US"/>
              <a:t> pulvinar </a:t>
            </a:r>
            <a:r>
              <a:rPr lang="en-US" err="1"/>
              <a:t>vestib</a:t>
            </a:r>
            <a:r>
              <a:rPr lang="en-US"/>
              <a:t> </a:t>
            </a:r>
            <a:r>
              <a:rPr lang="en-US" err="1"/>
              <a:t>ulum</a:t>
            </a:r>
            <a:r>
              <a:rPr lang="en-US"/>
              <a:t> </a:t>
            </a:r>
            <a:r>
              <a:rPr lang="en-US" err="1"/>
              <a:t>nibh</a:t>
            </a:r>
            <a:r>
              <a:rPr lang="en-US"/>
              <a:t> </a:t>
            </a:r>
          </a:p>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a:t>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risus</a:t>
            </a:r>
            <a:r>
              <a:rPr lang="en-US"/>
              <a:t> </a:t>
            </a:r>
            <a:r>
              <a:rPr lang="en-US" err="1"/>
              <a:t>nibh</a:t>
            </a:r>
            <a:r>
              <a:rPr lang="en-US"/>
              <a:t> </a:t>
            </a:r>
            <a:r>
              <a:rPr lang="en-US" err="1"/>
              <a:t>ultricies</a:t>
            </a:r>
            <a:r>
              <a:rPr lang="en-US"/>
              <a:t> </a:t>
            </a:r>
          </a:p>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err="1"/>
              <a:t>Nullam</a:t>
            </a:r>
            <a:r>
              <a:rPr lang="en-US"/>
              <a:t> </a:t>
            </a:r>
            <a:r>
              <a:rPr lang="en-US" err="1"/>
              <a:t>elementum</a:t>
            </a:r>
            <a:r>
              <a:rPr lang="en-US"/>
              <a:t> </a:t>
            </a:r>
            <a:r>
              <a:rPr lang="en-US" err="1"/>
              <a:t>rhoncus</a:t>
            </a:r>
            <a:r>
              <a:rPr lang="en-US"/>
              <a:t> </a:t>
            </a:r>
            <a:r>
              <a:rPr lang="en-US" err="1"/>
              <a:t>sapien</a:t>
            </a:r>
            <a:r>
              <a:rPr lang="en-US"/>
              <a:t> ac </a:t>
            </a:r>
            <a:r>
              <a:rPr lang="en-US" err="1"/>
              <a:t>feugiat</a:t>
            </a:r>
            <a:r>
              <a:rPr lang="en-US"/>
              <a:t> </a:t>
            </a:r>
            <a:r>
              <a:rPr lang="en-US" err="1"/>
              <a:t>massa</a:t>
            </a:r>
            <a:r>
              <a:rPr lang="en-US"/>
              <a:t> </a:t>
            </a:r>
            <a:r>
              <a:rPr lang="en-US" err="1"/>
              <a:t>aliquet</a:t>
            </a:r>
            <a:r>
              <a:rPr lang="en-US"/>
              <a:t> </a:t>
            </a:r>
            <a:r>
              <a:rPr lang="en-US" err="1"/>
              <a:t>enim</a:t>
            </a:r>
            <a:endParaRPr lang="en-US"/>
          </a:p>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a:t>Maecenas ac </a:t>
            </a:r>
            <a:r>
              <a:rPr lang="en-US" err="1"/>
              <a:t>enim</a:t>
            </a:r>
            <a:r>
              <a:rPr lang="en-US"/>
              <a:t> </a:t>
            </a:r>
            <a:r>
              <a:rPr lang="en-US" err="1"/>
              <a:t>pretium</a:t>
            </a:r>
            <a:r>
              <a:rPr lang="en-US"/>
              <a:t>, </a:t>
            </a:r>
            <a:r>
              <a:rPr lang="en-US" err="1"/>
              <a:t>placerat</a:t>
            </a:r>
            <a:r>
              <a:rPr lang="en-US"/>
              <a:t> eros </a:t>
            </a:r>
            <a:r>
              <a:rPr lang="en-US" err="1"/>
              <a:t>quis</a:t>
            </a:r>
            <a:r>
              <a:rPr lang="en-US"/>
              <a:t>, </a:t>
            </a:r>
            <a:r>
              <a:rPr lang="en-US" err="1"/>
              <a:t>viverra</a:t>
            </a:r>
            <a:r>
              <a:rPr lang="en-US"/>
              <a:t> ante </a:t>
            </a:r>
            <a:r>
              <a:rPr lang="en-US" err="1"/>
              <a:t>quis</a:t>
            </a:r>
            <a:r>
              <a:rPr lang="en-US"/>
              <a:t> </a:t>
            </a:r>
            <a:r>
              <a:rPr lang="en-US" err="1"/>
              <a:t>tincidunt</a:t>
            </a:r>
            <a:r>
              <a:rPr lang="en-US"/>
              <a:t> ac</a:t>
            </a:r>
          </a:p>
        </p:txBody>
      </p:sp>
      <p:sp>
        <p:nvSpPr>
          <p:cNvPr id="3" name="Text Placeholder 11">
            <a:extLst>
              <a:ext uri="{FF2B5EF4-FFF2-40B4-BE49-F238E27FC236}">
                <a16:creationId xmlns:a16="http://schemas.microsoft.com/office/drawing/2014/main" id="{38F88253-3C77-2166-FB05-35CB274BF608}"/>
              </a:ext>
            </a:extLst>
          </p:cNvPr>
          <p:cNvSpPr>
            <a:spLocks noGrp="1"/>
          </p:cNvSpPr>
          <p:nvPr>
            <p:ph type="body" sz="quarter" idx="17" hasCustomPrompt="1"/>
          </p:nvPr>
        </p:nvSpPr>
        <p:spPr>
          <a:xfrm>
            <a:off x="4506976" y="1348899"/>
            <a:ext cx="3192272" cy="276999"/>
          </a:xfrm>
        </p:spPr>
        <p:txBody>
          <a:bodyPr anchor="t"/>
          <a:lstStyle>
            <a:lvl1pPr marL="0" indent="0">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a:t>
            </a:r>
          </a:p>
        </p:txBody>
      </p:sp>
      <p:sp>
        <p:nvSpPr>
          <p:cNvPr id="4" name="Text Placeholder 7">
            <a:extLst>
              <a:ext uri="{FF2B5EF4-FFF2-40B4-BE49-F238E27FC236}">
                <a16:creationId xmlns:a16="http://schemas.microsoft.com/office/drawing/2014/main" id="{F9A924BE-6D3F-C36B-6B2D-A7E9BFDEA3A7}"/>
              </a:ext>
            </a:extLst>
          </p:cNvPr>
          <p:cNvSpPr>
            <a:spLocks noGrp="1"/>
          </p:cNvSpPr>
          <p:nvPr>
            <p:ph type="body" sz="quarter" idx="18" hasCustomPrompt="1"/>
          </p:nvPr>
        </p:nvSpPr>
        <p:spPr>
          <a:xfrm>
            <a:off x="4506976" y="1865553"/>
            <a:ext cx="3192272" cy="2003625"/>
          </a:xfrm>
        </p:spPr>
        <p:txBody>
          <a:bodyPr vert="horz" wrap="square" lIns="0" tIns="0" rIns="0" bIns="0" rtlCol="0">
            <a:spAutoFit/>
          </a:bodyPr>
          <a:lstStyle>
            <a:lvl1pPr marL="171450" indent="-171450">
              <a:spcAft>
                <a:spcPts val="1200"/>
              </a:spcAft>
              <a:buClr>
                <a:schemeClr val="accent5"/>
              </a:buClr>
              <a:buFont typeface="Arial" panose="020B0604020202020204" pitchFamily="34" charset="0"/>
              <a:buNone/>
              <a:defRPr lang="en-US" sz="1200" b="0" kern="1200" spc="0" baseline="0" dirty="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a:defRPr lang="en-US" sz="1600" dirty="0">
                <a:solidFill>
                  <a:schemeClr val="tx1"/>
                </a:solidFill>
              </a:defRPr>
            </a:lvl2pPr>
            <a:lvl3pPr>
              <a:defRPr lang="en-US" sz="1600" dirty="0">
                <a:solidFill>
                  <a:schemeClr val="tx1"/>
                </a:solidFill>
              </a:defRPr>
            </a:lvl3pPr>
            <a:lvl4pPr>
              <a:defRPr lang="en-US" sz="1400" dirty="0">
                <a:solidFill>
                  <a:schemeClr val="tx1"/>
                </a:solidFill>
              </a:defRPr>
            </a:lvl4pPr>
            <a:lvl5pPr>
              <a:defRPr lang="en-US" sz="1400" dirty="0">
                <a:solidFill>
                  <a:schemeClr val="tx1"/>
                </a:solidFill>
              </a:defRPr>
            </a:lvl5pPr>
          </a:lstStyle>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a:t>Lorem ipsum dolor sit </a:t>
            </a:r>
            <a:r>
              <a:rPr lang="en-US" err="1"/>
              <a:t>amet</a:t>
            </a:r>
            <a:r>
              <a:rPr lang="en-US"/>
              <a:t>, </a:t>
            </a:r>
            <a:r>
              <a:rPr lang="en-US" err="1"/>
              <a:t>conse</a:t>
            </a:r>
            <a:r>
              <a:rPr lang="en-US"/>
              <a:t> </a:t>
            </a:r>
            <a:r>
              <a:rPr lang="en-US" err="1"/>
              <a:t>ctetur</a:t>
            </a:r>
            <a:r>
              <a:rPr lang="en-US"/>
              <a:t> </a:t>
            </a:r>
            <a:r>
              <a:rPr lang="en-US" err="1"/>
              <a:t>adipiscing</a:t>
            </a:r>
            <a:r>
              <a:rPr lang="en-US"/>
              <a:t> </a:t>
            </a:r>
            <a:r>
              <a:rPr lang="en-US" err="1"/>
              <a:t>elit</a:t>
            </a:r>
            <a:r>
              <a:rPr lang="en-US"/>
              <a:t> pulvinar </a:t>
            </a:r>
            <a:r>
              <a:rPr lang="en-US" err="1"/>
              <a:t>vestib</a:t>
            </a:r>
            <a:r>
              <a:rPr lang="en-US"/>
              <a:t> </a:t>
            </a:r>
            <a:r>
              <a:rPr lang="en-US" err="1"/>
              <a:t>ulum</a:t>
            </a:r>
            <a:r>
              <a:rPr lang="en-US"/>
              <a:t> </a:t>
            </a:r>
            <a:r>
              <a:rPr lang="en-US" err="1"/>
              <a:t>nibh</a:t>
            </a:r>
            <a:r>
              <a:rPr lang="en-US"/>
              <a:t> </a:t>
            </a:r>
          </a:p>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a:t>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risus</a:t>
            </a:r>
            <a:r>
              <a:rPr lang="en-US"/>
              <a:t> </a:t>
            </a:r>
            <a:r>
              <a:rPr lang="en-US" err="1"/>
              <a:t>nibh</a:t>
            </a:r>
            <a:r>
              <a:rPr lang="en-US"/>
              <a:t> </a:t>
            </a:r>
            <a:r>
              <a:rPr lang="en-US" err="1"/>
              <a:t>ultricies</a:t>
            </a:r>
            <a:r>
              <a:rPr lang="en-US"/>
              <a:t> </a:t>
            </a:r>
          </a:p>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err="1"/>
              <a:t>Nullam</a:t>
            </a:r>
            <a:r>
              <a:rPr lang="en-US"/>
              <a:t> </a:t>
            </a:r>
            <a:r>
              <a:rPr lang="en-US" err="1"/>
              <a:t>elementum</a:t>
            </a:r>
            <a:r>
              <a:rPr lang="en-US"/>
              <a:t> </a:t>
            </a:r>
            <a:r>
              <a:rPr lang="en-US" err="1"/>
              <a:t>rhoncus</a:t>
            </a:r>
            <a:r>
              <a:rPr lang="en-US"/>
              <a:t> </a:t>
            </a:r>
            <a:r>
              <a:rPr lang="en-US" err="1"/>
              <a:t>sapien</a:t>
            </a:r>
            <a:r>
              <a:rPr lang="en-US"/>
              <a:t> ac </a:t>
            </a:r>
            <a:r>
              <a:rPr lang="en-US" err="1"/>
              <a:t>feugiat</a:t>
            </a:r>
            <a:r>
              <a:rPr lang="en-US"/>
              <a:t> </a:t>
            </a:r>
            <a:r>
              <a:rPr lang="en-US" err="1"/>
              <a:t>massa</a:t>
            </a:r>
            <a:r>
              <a:rPr lang="en-US"/>
              <a:t> </a:t>
            </a:r>
            <a:r>
              <a:rPr lang="en-US" err="1"/>
              <a:t>aliquet</a:t>
            </a:r>
            <a:r>
              <a:rPr lang="en-US"/>
              <a:t> </a:t>
            </a:r>
            <a:r>
              <a:rPr lang="en-US" err="1"/>
              <a:t>enim</a:t>
            </a:r>
            <a:endParaRPr lang="en-US"/>
          </a:p>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a:t>Maecenas ac </a:t>
            </a:r>
            <a:r>
              <a:rPr lang="en-US" err="1"/>
              <a:t>enim</a:t>
            </a:r>
            <a:r>
              <a:rPr lang="en-US"/>
              <a:t> </a:t>
            </a:r>
            <a:r>
              <a:rPr lang="en-US" err="1"/>
              <a:t>pretium</a:t>
            </a:r>
            <a:r>
              <a:rPr lang="en-US"/>
              <a:t>, </a:t>
            </a:r>
            <a:r>
              <a:rPr lang="en-US" err="1"/>
              <a:t>placerat</a:t>
            </a:r>
            <a:r>
              <a:rPr lang="en-US"/>
              <a:t> eros </a:t>
            </a:r>
            <a:r>
              <a:rPr lang="en-US" err="1"/>
              <a:t>quis</a:t>
            </a:r>
            <a:r>
              <a:rPr lang="en-US"/>
              <a:t>, </a:t>
            </a:r>
            <a:r>
              <a:rPr lang="en-US" err="1"/>
              <a:t>viverra</a:t>
            </a:r>
            <a:r>
              <a:rPr lang="en-US"/>
              <a:t> ante </a:t>
            </a:r>
            <a:r>
              <a:rPr lang="en-US" err="1"/>
              <a:t>quis</a:t>
            </a:r>
            <a:r>
              <a:rPr lang="en-US"/>
              <a:t> </a:t>
            </a:r>
            <a:r>
              <a:rPr lang="en-US" err="1"/>
              <a:t>tincidunt</a:t>
            </a:r>
            <a:r>
              <a:rPr lang="en-US"/>
              <a:t> ac</a:t>
            </a:r>
          </a:p>
        </p:txBody>
      </p:sp>
      <p:sp>
        <p:nvSpPr>
          <p:cNvPr id="5" name="Text Placeholder 11">
            <a:extLst>
              <a:ext uri="{FF2B5EF4-FFF2-40B4-BE49-F238E27FC236}">
                <a16:creationId xmlns:a16="http://schemas.microsoft.com/office/drawing/2014/main" id="{05A8A586-89DB-F2A0-A25E-A9824C55D0DC}"/>
              </a:ext>
            </a:extLst>
          </p:cNvPr>
          <p:cNvSpPr>
            <a:spLocks noGrp="1"/>
          </p:cNvSpPr>
          <p:nvPr>
            <p:ph type="body" sz="quarter" idx="19" hasCustomPrompt="1"/>
          </p:nvPr>
        </p:nvSpPr>
        <p:spPr>
          <a:xfrm>
            <a:off x="8438896" y="1348899"/>
            <a:ext cx="3192272" cy="276999"/>
          </a:xfrm>
        </p:spPr>
        <p:txBody>
          <a:bodyPr anchor="t"/>
          <a:lstStyle>
            <a:lvl1pPr marL="0" indent="0">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a:t>
            </a:r>
          </a:p>
        </p:txBody>
      </p:sp>
      <p:sp>
        <p:nvSpPr>
          <p:cNvPr id="6" name="Text Placeholder 7">
            <a:extLst>
              <a:ext uri="{FF2B5EF4-FFF2-40B4-BE49-F238E27FC236}">
                <a16:creationId xmlns:a16="http://schemas.microsoft.com/office/drawing/2014/main" id="{8A89AE55-9D33-CD77-F9C3-BECE1866BD96}"/>
              </a:ext>
            </a:extLst>
          </p:cNvPr>
          <p:cNvSpPr>
            <a:spLocks noGrp="1"/>
          </p:cNvSpPr>
          <p:nvPr>
            <p:ph type="body" sz="quarter" idx="20" hasCustomPrompt="1"/>
          </p:nvPr>
        </p:nvSpPr>
        <p:spPr>
          <a:xfrm>
            <a:off x="8438896" y="1865553"/>
            <a:ext cx="3192272" cy="2003625"/>
          </a:xfrm>
        </p:spPr>
        <p:txBody>
          <a:bodyPr vert="horz" wrap="square" lIns="0" tIns="0" rIns="0" bIns="0" rtlCol="0">
            <a:spAutoFit/>
          </a:bodyPr>
          <a:lstStyle>
            <a:lvl1pPr marL="171450" indent="-171450">
              <a:spcAft>
                <a:spcPts val="1200"/>
              </a:spcAft>
              <a:buClr>
                <a:schemeClr val="accent5"/>
              </a:buClr>
              <a:buFont typeface="Arial" panose="020B0604020202020204" pitchFamily="34" charset="0"/>
              <a:buNone/>
              <a:defRPr lang="en-US" sz="1200" b="0" kern="1200" spc="0" baseline="0" dirty="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a:defRPr lang="en-US" sz="1600" dirty="0">
                <a:solidFill>
                  <a:schemeClr val="tx1"/>
                </a:solidFill>
              </a:defRPr>
            </a:lvl2pPr>
            <a:lvl3pPr>
              <a:defRPr lang="en-US" sz="1600" dirty="0">
                <a:solidFill>
                  <a:schemeClr val="tx1"/>
                </a:solidFill>
              </a:defRPr>
            </a:lvl3pPr>
            <a:lvl4pPr>
              <a:defRPr lang="en-US" sz="1400" dirty="0">
                <a:solidFill>
                  <a:schemeClr val="tx1"/>
                </a:solidFill>
              </a:defRPr>
            </a:lvl4pPr>
            <a:lvl5pPr>
              <a:defRPr lang="en-US" sz="1400" dirty="0">
                <a:solidFill>
                  <a:schemeClr val="tx1"/>
                </a:solidFill>
              </a:defRPr>
            </a:lvl5pPr>
          </a:lstStyle>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a:t>Lorem ipsum dolor sit </a:t>
            </a:r>
            <a:r>
              <a:rPr lang="en-US" err="1"/>
              <a:t>amet</a:t>
            </a:r>
            <a:r>
              <a:rPr lang="en-US"/>
              <a:t>, </a:t>
            </a:r>
            <a:r>
              <a:rPr lang="en-US" err="1"/>
              <a:t>conse</a:t>
            </a:r>
            <a:r>
              <a:rPr lang="en-US"/>
              <a:t> </a:t>
            </a:r>
            <a:r>
              <a:rPr lang="en-US" err="1"/>
              <a:t>ctetur</a:t>
            </a:r>
            <a:r>
              <a:rPr lang="en-US"/>
              <a:t> </a:t>
            </a:r>
            <a:r>
              <a:rPr lang="en-US" err="1"/>
              <a:t>adipiscing</a:t>
            </a:r>
            <a:r>
              <a:rPr lang="en-US"/>
              <a:t> </a:t>
            </a:r>
            <a:r>
              <a:rPr lang="en-US" err="1"/>
              <a:t>elit</a:t>
            </a:r>
            <a:r>
              <a:rPr lang="en-US"/>
              <a:t> pulvinar </a:t>
            </a:r>
            <a:r>
              <a:rPr lang="en-US" err="1"/>
              <a:t>vestib</a:t>
            </a:r>
            <a:r>
              <a:rPr lang="en-US"/>
              <a:t> </a:t>
            </a:r>
            <a:r>
              <a:rPr lang="en-US" err="1"/>
              <a:t>ulum</a:t>
            </a:r>
            <a:r>
              <a:rPr lang="en-US"/>
              <a:t> </a:t>
            </a:r>
            <a:r>
              <a:rPr lang="en-US" err="1"/>
              <a:t>nibh</a:t>
            </a:r>
            <a:r>
              <a:rPr lang="en-US"/>
              <a:t> </a:t>
            </a:r>
          </a:p>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a:t>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risus</a:t>
            </a:r>
            <a:r>
              <a:rPr lang="en-US"/>
              <a:t> </a:t>
            </a:r>
            <a:r>
              <a:rPr lang="en-US" err="1"/>
              <a:t>nibh</a:t>
            </a:r>
            <a:r>
              <a:rPr lang="en-US"/>
              <a:t> </a:t>
            </a:r>
            <a:r>
              <a:rPr lang="en-US" err="1"/>
              <a:t>ultricies</a:t>
            </a:r>
            <a:r>
              <a:rPr lang="en-US"/>
              <a:t> </a:t>
            </a:r>
          </a:p>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err="1"/>
              <a:t>Nullam</a:t>
            </a:r>
            <a:r>
              <a:rPr lang="en-US"/>
              <a:t> </a:t>
            </a:r>
            <a:r>
              <a:rPr lang="en-US" err="1"/>
              <a:t>elementum</a:t>
            </a:r>
            <a:r>
              <a:rPr lang="en-US"/>
              <a:t> </a:t>
            </a:r>
            <a:r>
              <a:rPr lang="en-US" err="1"/>
              <a:t>rhoncus</a:t>
            </a:r>
            <a:r>
              <a:rPr lang="en-US"/>
              <a:t> </a:t>
            </a:r>
            <a:r>
              <a:rPr lang="en-US" err="1"/>
              <a:t>sapien</a:t>
            </a:r>
            <a:r>
              <a:rPr lang="en-US"/>
              <a:t> ac </a:t>
            </a:r>
            <a:r>
              <a:rPr lang="en-US" err="1"/>
              <a:t>feugiat</a:t>
            </a:r>
            <a:r>
              <a:rPr lang="en-US"/>
              <a:t> </a:t>
            </a:r>
            <a:r>
              <a:rPr lang="en-US" err="1"/>
              <a:t>massa</a:t>
            </a:r>
            <a:r>
              <a:rPr lang="en-US"/>
              <a:t> </a:t>
            </a:r>
            <a:r>
              <a:rPr lang="en-US" err="1"/>
              <a:t>aliquet</a:t>
            </a:r>
            <a:r>
              <a:rPr lang="en-US"/>
              <a:t> </a:t>
            </a:r>
            <a:r>
              <a:rPr lang="en-US" err="1"/>
              <a:t>enim</a:t>
            </a:r>
            <a:endParaRPr lang="en-US"/>
          </a:p>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a:t>Maecenas ac </a:t>
            </a:r>
            <a:r>
              <a:rPr lang="en-US" err="1"/>
              <a:t>enim</a:t>
            </a:r>
            <a:r>
              <a:rPr lang="en-US"/>
              <a:t> </a:t>
            </a:r>
            <a:r>
              <a:rPr lang="en-US" err="1"/>
              <a:t>pretium</a:t>
            </a:r>
            <a:r>
              <a:rPr lang="en-US"/>
              <a:t>, </a:t>
            </a:r>
            <a:r>
              <a:rPr lang="en-US" err="1"/>
              <a:t>placerat</a:t>
            </a:r>
            <a:r>
              <a:rPr lang="en-US"/>
              <a:t> eros </a:t>
            </a:r>
            <a:r>
              <a:rPr lang="en-US" err="1"/>
              <a:t>quis</a:t>
            </a:r>
            <a:r>
              <a:rPr lang="en-US"/>
              <a:t>, </a:t>
            </a:r>
            <a:r>
              <a:rPr lang="en-US" err="1"/>
              <a:t>viverra</a:t>
            </a:r>
            <a:r>
              <a:rPr lang="en-US"/>
              <a:t> ante </a:t>
            </a:r>
            <a:r>
              <a:rPr lang="en-US" err="1"/>
              <a:t>quis</a:t>
            </a:r>
            <a:r>
              <a:rPr lang="en-US"/>
              <a:t> </a:t>
            </a:r>
            <a:r>
              <a:rPr lang="en-US" err="1"/>
              <a:t>tincidunt</a:t>
            </a:r>
            <a:r>
              <a:rPr lang="en-US"/>
              <a:t> ac</a:t>
            </a:r>
          </a:p>
        </p:txBody>
      </p:sp>
    </p:spTree>
    <p:extLst>
      <p:ext uri="{BB962C8B-B14F-4D97-AF65-F5344CB8AC3E}">
        <p14:creationId xmlns:p14="http://schemas.microsoft.com/office/powerpoint/2010/main" val="92318055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6 blocks/numbered text">
    <p:bg>
      <p:bgPr>
        <a:solidFill>
          <a:schemeClr val="tx2"/>
        </a:solidFill>
        <a:effectLst/>
      </p:bgPr>
    </p:bg>
    <p:spTree>
      <p:nvGrpSpPr>
        <p:cNvPr id="1" name=""/>
        <p:cNvGrpSpPr/>
        <p:nvPr/>
      </p:nvGrpSpPr>
      <p:grpSpPr>
        <a:xfrm>
          <a:off x="0" y="0"/>
          <a:ext cx="0" cy="0"/>
          <a:chOff x="0" y="0"/>
          <a:chExt cx="0" cy="0"/>
        </a:xfrm>
      </p:grpSpPr>
      <p:sp>
        <p:nvSpPr>
          <p:cNvPr id="13" name="Text Placeholder 11">
            <a:extLst>
              <a:ext uri="{FF2B5EF4-FFF2-40B4-BE49-F238E27FC236}">
                <a16:creationId xmlns:a16="http://schemas.microsoft.com/office/drawing/2014/main" id="{8826D79E-CB8D-165C-0D68-F3E5C5E9CCC8}"/>
              </a:ext>
            </a:extLst>
          </p:cNvPr>
          <p:cNvSpPr>
            <a:spLocks noGrp="1"/>
          </p:cNvSpPr>
          <p:nvPr>
            <p:ph type="body" sz="quarter" idx="16" hasCustomPrompt="1"/>
          </p:nvPr>
        </p:nvSpPr>
        <p:spPr>
          <a:xfrm>
            <a:off x="570677" y="1348899"/>
            <a:ext cx="5212080" cy="276999"/>
          </a:xfrm>
        </p:spPr>
        <p:txBody>
          <a:bodyPr anchor="t"/>
          <a:lstStyle>
            <a:lvl1pPr marL="0" indent="0">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endParaRPr lang="en-US"/>
          </a:p>
        </p:txBody>
      </p:sp>
      <p:sp>
        <p:nvSpPr>
          <p:cNvPr id="17" name="Title 1">
            <a:extLst>
              <a:ext uri="{FF2B5EF4-FFF2-40B4-BE49-F238E27FC236}">
                <a16:creationId xmlns:a16="http://schemas.microsoft.com/office/drawing/2014/main" id="{A8E184E3-7039-2F3B-7052-3F8D7F797F26}"/>
              </a:ext>
            </a:extLst>
          </p:cNvPr>
          <p:cNvSpPr>
            <a:spLocks noGrp="1"/>
          </p:cNvSpPr>
          <p:nvPr>
            <p:ph type="title" hasCustomPrompt="1"/>
          </p:nvPr>
        </p:nvSpPr>
        <p:spPr>
          <a:xfrm>
            <a:off x="570677" y="422028"/>
            <a:ext cx="11018520" cy="615553"/>
          </a:xfrm>
        </p:spPr>
        <p:txBody>
          <a:bodyPr/>
          <a:lstStyle>
            <a:lvl1pPr>
              <a:defRPr>
                <a:solidFill>
                  <a:schemeClr val="bg1"/>
                </a:solidFill>
              </a:defRPr>
            </a:lvl1pPr>
          </a:lstStyle>
          <a:p>
            <a:r>
              <a:rPr lang="en-US"/>
              <a:t>Lorem ipsum dolor sit </a:t>
            </a:r>
            <a:r>
              <a:rPr lang="en-US" err="1"/>
              <a:t>amet</a:t>
            </a:r>
            <a:endParaRPr lang="en-US"/>
          </a:p>
        </p:txBody>
      </p:sp>
      <p:sp>
        <p:nvSpPr>
          <p:cNvPr id="2" name="Text Placeholder 3">
            <a:extLst>
              <a:ext uri="{FF2B5EF4-FFF2-40B4-BE49-F238E27FC236}">
                <a16:creationId xmlns:a16="http://schemas.microsoft.com/office/drawing/2014/main" id="{5A709462-CC7A-7216-665A-8F6787738612}"/>
              </a:ext>
            </a:extLst>
          </p:cNvPr>
          <p:cNvSpPr>
            <a:spLocks noGrp="1"/>
          </p:cNvSpPr>
          <p:nvPr>
            <p:ph type="body" sz="quarter" idx="10" hasCustomPrompt="1"/>
          </p:nvPr>
        </p:nvSpPr>
        <p:spPr>
          <a:xfrm>
            <a:off x="1512509" y="1856261"/>
            <a:ext cx="3033572" cy="738664"/>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 </a:t>
            </a:r>
          </a:p>
        </p:txBody>
      </p:sp>
      <p:sp>
        <p:nvSpPr>
          <p:cNvPr id="3" name="Text Placeholder 11">
            <a:extLst>
              <a:ext uri="{FF2B5EF4-FFF2-40B4-BE49-F238E27FC236}">
                <a16:creationId xmlns:a16="http://schemas.microsoft.com/office/drawing/2014/main" id="{A64C7BF2-E0AA-D199-4DA3-58E1CFC471EF}"/>
              </a:ext>
            </a:extLst>
          </p:cNvPr>
          <p:cNvSpPr>
            <a:spLocks noGrp="1"/>
          </p:cNvSpPr>
          <p:nvPr>
            <p:ph type="body" sz="quarter" idx="17" hasCustomPrompt="1"/>
          </p:nvPr>
        </p:nvSpPr>
        <p:spPr>
          <a:xfrm>
            <a:off x="960120" y="1856261"/>
            <a:ext cx="402336" cy="276999"/>
          </a:xfrm>
        </p:spPr>
        <p:txBody>
          <a:bodyPr anchor="t"/>
          <a:lstStyle>
            <a:lvl1pPr marL="0" indent="0">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01</a:t>
            </a:r>
          </a:p>
        </p:txBody>
      </p:sp>
      <p:sp>
        <p:nvSpPr>
          <p:cNvPr id="5" name="Text Placeholder 3">
            <a:extLst>
              <a:ext uri="{FF2B5EF4-FFF2-40B4-BE49-F238E27FC236}">
                <a16:creationId xmlns:a16="http://schemas.microsoft.com/office/drawing/2014/main" id="{B1166DFB-753A-2AA8-D689-DD07243858E1}"/>
              </a:ext>
            </a:extLst>
          </p:cNvPr>
          <p:cNvSpPr>
            <a:spLocks noGrp="1"/>
          </p:cNvSpPr>
          <p:nvPr>
            <p:ph type="body" sz="quarter" idx="18" hasCustomPrompt="1"/>
          </p:nvPr>
        </p:nvSpPr>
        <p:spPr>
          <a:xfrm>
            <a:off x="1512509" y="3044981"/>
            <a:ext cx="3033572" cy="738664"/>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 </a:t>
            </a:r>
          </a:p>
        </p:txBody>
      </p:sp>
      <p:sp>
        <p:nvSpPr>
          <p:cNvPr id="6" name="Text Placeholder 11">
            <a:extLst>
              <a:ext uri="{FF2B5EF4-FFF2-40B4-BE49-F238E27FC236}">
                <a16:creationId xmlns:a16="http://schemas.microsoft.com/office/drawing/2014/main" id="{DA8B13D9-D6BA-71A9-80C3-2F6C6562877A}"/>
              </a:ext>
            </a:extLst>
          </p:cNvPr>
          <p:cNvSpPr>
            <a:spLocks noGrp="1"/>
          </p:cNvSpPr>
          <p:nvPr>
            <p:ph type="body" sz="quarter" idx="19" hasCustomPrompt="1"/>
          </p:nvPr>
        </p:nvSpPr>
        <p:spPr>
          <a:xfrm>
            <a:off x="960120" y="3044981"/>
            <a:ext cx="402336" cy="276999"/>
          </a:xfrm>
        </p:spPr>
        <p:txBody>
          <a:bodyPr anchor="t"/>
          <a:lstStyle>
            <a:lvl1pPr marL="0" indent="0">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02</a:t>
            </a:r>
          </a:p>
        </p:txBody>
      </p:sp>
      <p:sp>
        <p:nvSpPr>
          <p:cNvPr id="7" name="Text Placeholder 3">
            <a:extLst>
              <a:ext uri="{FF2B5EF4-FFF2-40B4-BE49-F238E27FC236}">
                <a16:creationId xmlns:a16="http://schemas.microsoft.com/office/drawing/2014/main" id="{4DD80B91-75AA-F6C5-1B71-7D473EDE1F55}"/>
              </a:ext>
            </a:extLst>
          </p:cNvPr>
          <p:cNvSpPr>
            <a:spLocks noGrp="1"/>
          </p:cNvSpPr>
          <p:nvPr>
            <p:ph type="body" sz="quarter" idx="20" hasCustomPrompt="1"/>
          </p:nvPr>
        </p:nvSpPr>
        <p:spPr>
          <a:xfrm>
            <a:off x="1512509" y="4233701"/>
            <a:ext cx="3033572" cy="738664"/>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 </a:t>
            </a:r>
          </a:p>
        </p:txBody>
      </p:sp>
      <p:sp>
        <p:nvSpPr>
          <p:cNvPr id="8" name="Text Placeholder 11">
            <a:extLst>
              <a:ext uri="{FF2B5EF4-FFF2-40B4-BE49-F238E27FC236}">
                <a16:creationId xmlns:a16="http://schemas.microsoft.com/office/drawing/2014/main" id="{B1813279-2333-2F55-B8C1-B76C711F75A8}"/>
              </a:ext>
            </a:extLst>
          </p:cNvPr>
          <p:cNvSpPr>
            <a:spLocks noGrp="1"/>
          </p:cNvSpPr>
          <p:nvPr>
            <p:ph type="body" sz="quarter" idx="21" hasCustomPrompt="1"/>
          </p:nvPr>
        </p:nvSpPr>
        <p:spPr>
          <a:xfrm>
            <a:off x="960120" y="4233701"/>
            <a:ext cx="402336" cy="276999"/>
          </a:xfrm>
        </p:spPr>
        <p:txBody>
          <a:bodyPr anchor="t"/>
          <a:lstStyle>
            <a:lvl1pPr marL="0" indent="0">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03</a:t>
            </a:r>
          </a:p>
        </p:txBody>
      </p:sp>
      <p:sp>
        <p:nvSpPr>
          <p:cNvPr id="9" name="Text Placeholder 3">
            <a:extLst>
              <a:ext uri="{FF2B5EF4-FFF2-40B4-BE49-F238E27FC236}">
                <a16:creationId xmlns:a16="http://schemas.microsoft.com/office/drawing/2014/main" id="{E4A640FC-3330-1E95-7A1A-BB14E41FAC78}"/>
              </a:ext>
            </a:extLst>
          </p:cNvPr>
          <p:cNvSpPr>
            <a:spLocks noGrp="1"/>
          </p:cNvSpPr>
          <p:nvPr>
            <p:ph type="body" sz="quarter" idx="22" hasCustomPrompt="1"/>
          </p:nvPr>
        </p:nvSpPr>
        <p:spPr>
          <a:xfrm>
            <a:off x="5782757" y="1856261"/>
            <a:ext cx="3033572" cy="738664"/>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 </a:t>
            </a:r>
          </a:p>
        </p:txBody>
      </p:sp>
      <p:sp>
        <p:nvSpPr>
          <p:cNvPr id="10" name="Text Placeholder 11">
            <a:extLst>
              <a:ext uri="{FF2B5EF4-FFF2-40B4-BE49-F238E27FC236}">
                <a16:creationId xmlns:a16="http://schemas.microsoft.com/office/drawing/2014/main" id="{F28947C6-5F15-95D2-5DB1-D54FDF5260C0}"/>
              </a:ext>
            </a:extLst>
          </p:cNvPr>
          <p:cNvSpPr>
            <a:spLocks noGrp="1"/>
          </p:cNvSpPr>
          <p:nvPr>
            <p:ph type="body" sz="quarter" idx="23" hasCustomPrompt="1"/>
          </p:nvPr>
        </p:nvSpPr>
        <p:spPr>
          <a:xfrm>
            <a:off x="5230368" y="1856261"/>
            <a:ext cx="402336" cy="276999"/>
          </a:xfrm>
        </p:spPr>
        <p:txBody>
          <a:bodyPr anchor="t"/>
          <a:lstStyle>
            <a:lvl1pPr marL="0" indent="0">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04</a:t>
            </a:r>
          </a:p>
        </p:txBody>
      </p:sp>
      <p:sp>
        <p:nvSpPr>
          <p:cNvPr id="11" name="Text Placeholder 3">
            <a:extLst>
              <a:ext uri="{FF2B5EF4-FFF2-40B4-BE49-F238E27FC236}">
                <a16:creationId xmlns:a16="http://schemas.microsoft.com/office/drawing/2014/main" id="{7A4E51C0-C5F0-63E2-BFBE-2B570B51C76E}"/>
              </a:ext>
            </a:extLst>
          </p:cNvPr>
          <p:cNvSpPr>
            <a:spLocks noGrp="1"/>
          </p:cNvSpPr>
          <p:nvPr>
            <p:ph type="body" sz="quarter" idx="24" hasCustomPrompt="1"/>
          </p:nvPr>
        </p:nvSpPr>
        <p:spPr>
          <a:xfrm>
            <a:off x="5782757" y="3044981"/>
            <a:ext cx="3033572" cy="738664"/>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 </a:t>
            </a:r>
          </a:p>
        </p:txBody>
      </p:sp>
      <p:sp>
        <p:nvSpPr>
          <p:cNvPr id="12" name="Text Placeholder 11">
            <a:extLst>
              <a:ext uri="{FF2B5EF4-FFF2-40B4-BE49-F238E27FC236}">
                <a16:creationId xmlns:a16="http://schemas.microsoft.com/office/drawing/2014/main" id="{505733C3-69AA-EE4C-1F36-F47F7419FC91}"/>
              </a:ext>
            </a:extLst>
          </p:cNvPr>
          <p:cNvSpPr>
            <a:spLocks noGrp="1"/>
          </p:cNvSpPr>
          <p:nvPr>
            <p:ph type="body" sz="quarter" idx="25" hasCustomPrompt="1"/>
          </p:nvPr>
        </p:nvSpPr>
        <p:spPr>
          <a:xfrm>
            <a:off x="5230368" y="3044981"/>
            <a:ext cx="402336" cy="276999"/>
          </a:xfrm>
        </p:spPr>
        <p:txBody>
          <a:bodyPr anchor="t"/>
          <a:lstStyle>
            <a:lvl1pPr marL="0" indent="0">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05</a:t>
            </a:r>
          </a:p>
        </p:txBody>
      </p:sp>
      <p:sp>
        <p:nvSpPr>
          <p:cNvPr id="14" name="Text Placeholder 3">
            <a:extLst>
              <a:ext uri="{FF2B5EF4-FFF2-40B4-BE49-F238E27FC236}">
                <a16:creationId xmlns:a16="http://schemas.microsoft.com/office/drawing/2014/main" id="{56281E7D-9DDA-82A2-0B62-23B9C35B6CF3}"/>
              </a:ext>
            </a:extLst>
          </p:cNvPr>
          <p:cNvSpPr>
            <a:spLocks noGrp="1"/>
          </p:cNvSpPr>
          <p:nvPr>
            <p:ph type="body" sz="quarter" idx="26" hasCustomPrompt="1"/>
          </p:nvPr>
        </p:nvSpPr>
        <p:spPr>
          <a:xfrm>
            <a:off x="5782757" y="4233701"/>
            <a:ext cx="3033572" cy="738664"/>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 </a:t>
            </a:r>
          </a:p>
        </p:txBody>
      </p:sp>
      <p:sp>
        <p:nvSpPr>
          <p:cNvPr id="16" name="Text Placeholder 11">
            <a:extLst>
              <a:ext uri="{FF2B5EF4-FFF2-40B4-BE49-F238E27FC236}">
                <a16:creationId xmlns:a16="http://schemas.microsoft.com/office/drawing/2014/main" id="{1A790DE7-D58A-DAC3-A6DA-D8B8923A29EA}"/>
              </a:ext>
            </a:extLst>
          </p:cNvPr>
          <p:cNvSpPr>
            <a:spLocks noGrp="1"/>
          </p:cNvSpPr>
          <p:nvPr>
            <p:ph type="body" sz="quarter" idx="27" hasCustomPrompt="1"/>
          </p:nvPr>
        </p:nvSpPr>
        <p:spPr>
          <a:xfrm>
            <a:off x="5230368" y="4233701"/>
            <a:ext cx="402336" cy="276999"/>
          </a:xfrm>
        </p:spPr>
        <p:txBody>
          <a:bodyPr anchor="t"/>
          <a:lstStyle>
            <a:lvl1pPr marL="0" indent="0">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06</a:t>
            </a:r>
          </a:p>
        </p:txBody>
      </p:sp>
    </p:spTree>
    <p:extLst>
      <p:ext uri="{BB962C8B-B14F-4D97-AF65-F5344CB8AC3E}">
        <p14:creationId xmlns:p14="http://schemas.microsoft.com/office/powerpoint/2010/main" val="85011193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4 blocks text with subhead">
    <p:bg>
      <p:bgPr>
        <a:solidFill>
          <a:schemeClr val="tx2"/>
        </a:solidFill>
        <a:effectLst/>
      </p:bgPr>
    </p:bg>
    <p:spTree>
      <p:nvGrpSpPr>
        <p:cNvPr id="1" name=""/>
        <p:cNvGrpSpPr/>
        <p:nvPr/>
      </p:nvGrpSpPr>
      <p:grpSpPr>
        <a:xfrm>
          <a:off x="0" y="0"/>
          <a:ext cx="0" cy="0"/>
          <a:chOff x="0" y="0"/>
          <a:chExt cx="0" cy="0"/>
        </a:xfrm>
      </p:grpSpPr>
      <p:pic>
        <p:nvPicPr>
          <p:cNvPr id="8" name="Picture 7" descr="A purple and black curved object&#10;&#10;Description automatically generated">
            <a:extLst>
              <a:ext uri="{FF2B5EF4-FFF2-40B4-BE49-F238E27FC236}">
                <a16:creationId xmlns:a16="http://schemas.microsoft.com/office/drawing/2014/main" id="{FBE45E74-78B5-9BE4-638A-B095DF0EB36B}"/>
              </a:ext>
            </a:extLst>
          </p:cNvPr>
          <p:cNvPicPr>
            <a:picLocks noChangeAspect="1"/>
          </p:cNvPicPr>
          <p:nvPr userDrawn="1"/>
        </p:nvPicPr>
        <p:blipFill>
          <a:blip r:embed="rId2"/>
          <a:stretch>
            <a:fillRect/>
          </a:stretch>
        </p:blipFill>
        <p:spPr>
          <a:xfrm rot="16200000">
            <a:off x="-1713721" y="1706847"/>
            <a:ext cx="6858001" cy="3430560"/>
          </a:xfrm>
          <a:prstGeom prst="rect">
            <a:avLst/>
          </a:prstGeom>
          <a:effectLst>
            <a:outerShdw blurRad="952500" dist="444500" dir="540000" algn="r" rotWithShape="0">
              <a:schemeClr val="accent2">
                <a:alpha val="20000"/>
              </a:schemeClr>
            </a:outerShdw>
          </a:effectLst>
        </p:spPr>
      </p:pic>
      <p:sp>
        <p:nvSpPr>
          <p:cNvPr id="2" name="Text Placeholder 11">
            <a:extLst>
              <a:ext uri="{FF2B5EF4-FFF2-40B4-BE49-F238E27FC236}">
                <a16:creationId xmlns:a16="http://schemas.microsoft.com/office/drawing/2014/main" id="{B7F8F03D-8454-4767-E458-BF93C976CB3C}"/>
              </a:ext>
            </a:extLst>
          </p:cNvPr>
          <p:cNvSpPr>
            <a:spLocks noGrp="1"/>
          </p:cNvSpPr>
          <p:nvPr>
            <p:ph type="body" sz="quarter" idx="16" hasCustomPrompt="1"/>
          </p:nvPr>
        </p:nvSpPr>
        <p:spPr>
          <a:xfrm>
            <a:off x="4283543" y="1829625"/>
            <a:ext cx="3192272" cy="276999"/>
          </a:xfrm>
        </p:spPr>
        <p:txBody>
          <a:bodyPr anchor="t"/>
          <a:lstStyle>
            <a:lvl1pPr marL="0" indent="0">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a:t>
            </a:r>
          </a:p>
        </p:txBody>
      </p:sp>
      <p:sp>
        <p:nvSpPr>
          <p:cNvPr id="5" name="Text Placeholder 3">
            <a:extLst>
              <a:ext uri="{FF2B5EF4-FFF2-40B4-BE49-F238E27FC236}">
                <a16:creationId xmlns:a16="http://schemas.microsoft.com/office/drawing/2014/main" id="{6C888422-F7CD-FCF1-DEFA-ABEB4D699D55}"/>
              </a:ext>
            </a:extLst>
          </p:cNvPr>
          <p:cNvSpPr>
            <a:spLocks noGrp="1"/>
          </p:cNvSpPr>
          <p:nvPr>
            <p:ph type="body" sz="quarter" idx="10" hasCustomPrompt="1"/>
          </p:nvPr>
        </p:nvSpPr>
        <p:spPr>
          <a:xfrm>
            <a:off x="4283543" y="2328943"/>
            <a:ext cx="3205796" cy="738664"/>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con </a:t>
            </a:r>
            <a:r>
              <a:rPr lang="en-US" err="1"/>
              <a:t>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a:t>
            </a:r>
            <a:r>
              <a:rPr lang="en-US"/>
              <a:t> </a:t>
            </a:r>
            <a:r>
              <a:rPr lang="en-US" err="1"/>
              <a:t>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a:t>
            </a:r>
          </a:p>
        </p:txBody>
      </p:sp>
      <p:sp>
        <p:nvSpPr>
          <p:cNvPr id="6" name="Text Placeholder 11">
            <a:extLst>
              <a:ext uri="{FF2B5EF4-FFF2-40B4-BE49-F238E27FC236}">
                <a16:creationId xmlns:a16="http://schemas.microsoft.com/office/drawing/2014/main" id="{3ACED0D3-C5CD-8664-E695-2F236B6A0B22}"/>
              </a:ext>
            </a:extLst>
          </p:cNvPr>
          <p:cNvSpPr>
            <a:spLocks noGrp="1"/>
          </p:cNvSpPr>
          <p:nvPr>
            <p:ph type="body" sz="quarter" idx="17" hasCustomPrompt="1"/>
          </p:nvPr>
        </p:nvSpPr>
        <p:spPr>
          <a:xfrm>
            <a:off x="4283543" y="3683545"/>
            <a:ext cx="3192272" cy="276999"/>
          </a:xfrm>
        </p:spPr>
        <p:txBody>
          <a:bodyPr anchor="t"/>
          <a:lstStyle>
            <a:lvl1pPr marL="0" indent="0">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a:t>
            </a:r>
          </a:p>
        </p:txBody>
      </p:sp>
      <p:sp>
        <p:nvSpPr>
          <p:cNvPr id="7" name="Text Placeholder 3">
            <a:extLst>
              <a:ext uri="{FF2B5EF4-FFF2-40B4-BE49-F238E27FC236}">
                <a16:creationId xmlns:a16="http://schemas.microsoft.com/office/drawing/2014/main" id="{4AE224D2-3466-9146-EE6E-BA67BED0D1FD}"/>
              </a:ext>
            </a:extLst>
          </p:cNvPr>
          <p:cNvSpPr>
            <a:spLocks noGrp="1"/>
          </p:cNvSpPr>
          <p:nvPr>
            <p:ph type="body" sz="quarter" idx="18" hasCustomPrompt="1"/>
          </p:nvPr>
        </p:nvSpPr>
        <p:spPr>
          <a:xfrm>
            <a:off x="4283543" y="4182863"/>
            <a:ext cx="3205796" cy="738664"/>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con </a:t>
            </a:r>
            <a:r>
              <a:rPr lang="en-US" err="1"/>
              <a:t>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a:t>
            </a:r>
            <a:r>
              <a:rPr lang="en-US"/>
              <a:t> </a:t>
            </a:r>
            <a:r>
              <a:rPr lang="en-US" err="1"/>
              <a:t>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a:t>
            </a:r>
          </a:p>
        </p:txBody>
      </p:sp>
      <p:sp>
        <p:nvSpPr>
          <p:cNvPr id="9" name="Text Placeholder 11">
            <a:extLst>
              <a:ext uri="{FF2B5EF4-FFF2-40B4-BE49-F238E27FC236}">
                <a16:creationId xmlns:a16="http://schemas.microsoft.com/office/drawing/2014/main" id="{F26B0340-D163-DC5F-8A43-6B2FABDB0237}"/>
              </a:ext>
            </a:extLst>
          </p:cNvPr>
          <p:cNvSpPr>
            <a:spLocks noGrp="1"/>
          </p:cNvSpPr>
          <p:nvPr>
            <p:ph type="body" sz="quarter" idx="19" hasCustomPrompt="1"/>
          </p:nvPr>
        </p:nvSpPr>
        <p:spPr>
          <a:xfrm>
            <a:off x="8011481" y="1829625"/>
            <a:ext cx="3192272" cy="276999"/>
          </a:xfrm>
        </p:spPr>
        <p:txBody>
          <a:bodyPr anchor="t"/>
          <a:lstStyle>
            <a:lvl1pPr marL="0" indent="0">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a:t>
            </a:r>
          </a:p>
        </p:txBody>
      </p:sp>
      <p:sp>
        <p:nvSpPr>
          <p:cNvPr id="10" name="Text Placeholder 3">
            <a:extLst>
              <a:ext uri="{FF2B5EF4-FFF2-40B4-BE49-F238E27FC236}">
                <a16:creationId xmlns:a16="http://schemas.microsoft.com/office/drawing/2014/main" id="{598B6839-2B15-691F-F547-8CEB738ECA3D}"/>
              </a:ext>
            </a:extLst>
          </p:cNvPr>
          <p:cNvSpPr>
            <a:spLocks noGrp="1"/>
          </p:cNvSpPr>
          <p:nvPr>
            <p:ph type="body" sz="quarter" idx="20" hasCustomPrompt="1"/>
          </p:nvPr>
        </p:nvSpPr>
        <p:spPr>
          <a:xfrm>
            <a:off x="8011481" y="2328943"/>
            <a:ext cx="3205796" cy="738664"/>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con </a:t>
            </a:r>
            <a:r>
              <a:rPr lang="en-US" err="1"/>
              <a:t>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a:t>
            </a:r>
            <a:r>
              <a:rPr lang="en-US"/>
              <a:t> </a:t>
            </a:r>
            <a:r>
              <a:rPr lang="en-US" err="1"/>
              <a:t>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a:t>
            </a:r>
          </a:p>
        </p:txBody>
      </p:sp>
      <p:sp>
        <p:nvSpPr>
          <p:cNvPr id="11" name="Text Placeholder 11">
            <a:extLst>
              <a:ext uri="{FF2B5EF4-FFF2-40B4-BE49-F238E27FC236}">
                <a16:creationId xmlns:a16="http://schemas.microsoft.com/office/drawing/2014/main" id="{59204744-C252-06A4-7593-B29BB4926257}"/>
              </a:ext>
            </a:extLst>
          </p:cNvPr>
          <p:cNvSpPr>
            <a:spLocks noGrp="1"/>
          </p:cNvSpPr>
          <p:nvPr>
            <p:ph type="body" sz="quarter" idx="21" hasCustomPrompt="1"/>
          </p:nvPr>
        </p:nvSpPr>
        <p:spPr>
          <a:xfrm>
            <a:off x="8011481" y="3683545"/>
            <a:ext cx="3192272" cy="276999"/>
          </a:xfrm>
        </p:spPr>
        <p:txBody>
          <a:bodyPr anchor="t"/>
          <a:lstStyle>
            <a:lvl1pPr marL="0" indent="0">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a:t>
            </a:r>
          </a:p>
        </p:txBody>
      </p:sp>
      <p:sp>
        <p:nvSpPr>
          <p:cNvPr id="12" name="Text Placeholder 3">
            <a:extLst>
              <a:ext uri="{FF2B5EF4-FFF2-40B4-BE49-F238E27FC236}">
                <a16:creationId xmlns:a16="http://schemas.microsoft.com/office/drawing/2014/main" id="{A4CCD511-7E08-DA5E-8D35-3B3B0CFDDE0F}"/>
              </a:ext>
            </a:extLst>
          </p:cNvPr>
          <p:cNvSpPr>
            <a:spLocks noGrp="1"/>
          </p:cNvSpPr>
          <p:nvPr>
            <p:ph type="body" sz="quarter" idx="22" hasCustomPrompt="1"/>
          </p:nvPr>
        </p:nvSpPr>
        <p:spPr>
          <a:xfrm>
            <a:off x="8011481" y="4182863"/>
            <a:ext cx="3205796" cy="738664"/>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con </a:t>
            </a:r>
            <a:r>
              <a:rPr lang="en-US" err="1"/>
              <a:t>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a:t>
            </a:r>
            <a:r>
              <a:rPr lang="en-US"/>
              <a:t> </a:t>
            </a:r>
            <a:r>
              <a:rPr lang="en-US" err="1"/>
              <a:t>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a:t>
            </a:r>
          </a:p>
        </p:txBody>
      </p:sp>
    </p:spTree>
    <p:extLst>
      <p:ext uri="{BB962C8B-B14F-4D97-AF65-F5344CB8AC3E}">
        <p14:creationId xmlns:p14="http://schemas.microsoft.com/office/powerpoint/2010/main" val="18254995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4 steps">
    <p:bg>
      <p:bgPr>
        <a:solidFill>
          <a:schemeClr val="tx2"/>
        </a:solidFill>
        <a:effectLst/>
      </p:bgPr>
    </p:bg>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5EFD1BCC-0F9D-AF5E-1C88-8EAE54A66959}"/>
              </a:ext>
            </a:extLst>
          </p:cNvPr>
          <p:cNvCxnSpPr>
            <a:cxnSpLocks/>
          </p:cNvCxnSpPr>
          <p:nvPr userDrawn="1"/>
        </p:nvCxnSpPr>
        <p:spPr>
          <a:xfrm>
            <a:off x="605875" y="3601532"/>
            <a:ext cx="0" cy="420453"/>
          </a:xfrm>
          <a:prstGeom prst="line">
            <a:avLst/>
          </a:prstGeom>
          <a:ln w="25400">
            <a:gradFill>
              <a:gsLst>
                <a:gs pos="0">
                  <a:schemeClr val="accent2"/>
                </a:gs>
                <a:gs pos="100000">
                  <a:schemeClr val="accent1"/>
                </a:gs>
              </a:gsLst>
              <a:lin ang="60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34FADE2-23F8-9F39-6839-881A763295B8}"/>
              </a:ext>
            </a:extLst>
          </p:cNvPr>
          <p:cNvCxnSpPr>
            <a:cxnSpLocks/>
          </p:cNvCxnSpPr>
          <p:nvPr userDrawn="1"/>
        </p:nvCxnSpPr>
        <p:spPr>
          <a:xfrm flipV="1">
            <a:off x="3412575" y="3182145"/>
            <a:ext cx="0" cy="419387"/>
          </a:xfrm>
          <a:prstGeom prst="line">
            <a:avLst/>
          </a:prstGeom>
          <a:ln w="25400">
            <a:gradFill>
              <a:gsLst>
                <a:gs pos="0">
                  <a:schemeClr val="accent2"/>
                </a:gs>
                <a:gs pos="100000">
                  <a:schemeClr val="accent1"/>
                </a:gs>
              </a:gsLst>
              <a:lin ang="60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74B0DDF4-CE98-EC3A-F405-EB0A34DD6C39}"/>
              </a:ext>
            </a:extLst>
          </p:cNvPr>
          <p:cNvCxnSpPr>
            <a:cxnSpLocks/>
          </p:cNvCxnSpPr>
          <p:nvPr userDrawn="1"/>
        </p:nvCxnSpPr>
        <p:spPr>
          <a:xfrm>
            <a:off x="6200225" y="3601532"/>
            <a:ext cx="0" cy="420453"/>
          </a:xfrm>
          <a:prstGeom prst="line">
            <a:avLst/>
          </a:prstGeom>
          <a:ln w="25400">
            <a:gradFill>
              <a:gsLst>
                <a:gs pos="0">
                  <a:srgbClr val="BA55D2"/>
                </a:gs>
                <a:gs pos="100000">
                  <a:schemeClr val="accent1"/>
                </a:gs>
              </a:gsLst>
              <a:lin ang="60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93C4BCC9-53C8-2824-B4C9-A11739B37432}"/>
              </a:ext>
            </a:extLst>
          </p:cNvPr>
          <p:cNvCxnSpPr>
            <a:cxnSpLocks/>
          </p:cNvCxnSpPr>
          <p:nvPr userDrawn="1"/>
        </p:nvCxnSpPr>
        <p:spPr>
          <a:xfrm flipV="1">
            <a:off x="9000575" y="3182145"/>
            <a:ext cx="0" cy="419387"/>
          </a:xfrm>
          <a:prstGeom prst="line">
            <a:avLst/>
          </a:prstGeom>
          <a:ln w="25400">
            <a:gradFill>
              <a:gsLst>
                <a:gs pos="0">
                  <a:srgbClr val="9045D2"/>
                </a:gs>
                <a:gs pos="100000">
                  <a:schemeClr val="accent1"/>
                </a:gs>
              </a:gsLst>
              <a:lin ang="60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7" name="Title 1">
            <a:extLst>
              <a:ext uri="{FF2B5EF4-FFF2-40B4-BE49-F238E27FC236}">
                <a16:creationId xmlns:a16="http://schemas.microsoft.com/office/drawing/2014/main" id="{3A7EF711-B0F9-7083-7452-D785B4A583A6}"/>
              </a:ext>
            </a:extLst>
          </p:cNvPr>
          <p:cNvSpPr>
            <a:spLocks noGrp="1"/>
          </p:cNvSpPr>
          <p:nvPr>
            <p:ph type="title" hasCustomPrompt="1"/>
          </p:nvPr>
        </p:nvSpPr>
        <p:spPr>
          <a:xfrm>
            <a:off x="570676" y="422028"/>
            <a:ext cx="11060492" cy="553998"/>
          </a:xfrm>
        </p:spPr>
        <p:txBody>
          <a:bodyPr/>
          <a:lstStyle>
            <a:lvl1pPr>
              <a:defRPr>
                <a:solidFill>
                  <a:schemeClr val="bg1"/>
                </a:solidFill>
              </a:defRPr>
            </a:lvl1pPr>
          </a:lstStyle>
          <a:p>
            <a:r>
              <a:rPr lang="en-US"/>
              <a:t>Lorem ipsum dolor sit</a:t>
            </a:r>
          </a:p>
        </p:txBody>
      </p:sp>
      <p:sp>
        <p:nvSpPr>
          <p:cNvPr id="19" name="Text Placeholder 11">
            <a:extLst>
              <a:ext uri="{FF2B5EF4-FFF2-40B4-BE49-F238E27FC236}">
                <a16:creationId xmlns:a16="http://schemas.microsoft.com/office/drawing/2014/main" id="{50E1CEF6-707A-EFC5-F27E-50FFC36154CA}"/>
              </a:ext>
            </a:extLst>
          </p:cNvPr>
          <p:cNvSpPr>
            <a:spLocks noGrp="1"/>
          </p:cNvSpPr>
          <p:nvPr>
            <p:ph type="body" sz="quarter" idx="16" hasCustomPrompt="1"/>
          </p:nvPr>
        </p:nvSpPr>
        <p:spPr>
          <a:xfrm>
            <a:off x="584200" y="4216771"/>
            <a:ext cx="1980245" cy="246221"/>
          </a:xfrm>
        </p:spPr>
        <p:txBody>
          <a:bodyPr anchor="t"/>
          <a:lstStyle>
            <a:lvl1pPr marL="0" indent="0">
              <a:spcBef>
                <a:spcPts val="0"/>
              </a:spcBef>
              <a:buNone/>
              <a:defRPr sz="16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a:t>
            </a:r>
          </a:p>
        </p:txBody>
      </p:sp>
      <p:sp>
        <p:nvSpPr>
          <p:cNvPr id="22" name="Text Placeholder 3">
            <a:extLst>
              <a:ext uri="{FF2B5EF4-FFF2-40B4-BE49-F238E27FC236}">
                <a16:creationId xmlns:a16="http://schemas.microsoft.com/office/drawing/2014/main" id="{3FA9E516-4C4F-C741-F706-D2DAEBE0D6EB}"/>
              </a:ext>
            </a:extLst>
          </p:cNvPr>
          <p:cNvSpPr>
            <a:spLocks noGrp="1"/>
          </p:cNvSpPr>
          <p:nvPr>
            <p:ph type="body" sz="quarter" idx="10" hasCustomPrompt="1"/>
          </p:nvPr>
        </p:nvSpPr>
        <p:spPr>
          <a:xfrm>
            <a:off x="584200" y="4700279"/>
            <a:ext cx="2066010" cy="553998"/>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con </a:t>
            </a:r>
            <a:r>
              <a:rPr lang="en-US" err="1"/>
              <a:t>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a:t>
            </a:r>
            <a:r>
              <a:rPr lang="en-US" err="1"/>
              <a:t>varius</a:t>
            </a:r>
            <a:r>
              <a:rPr lang="en-US"/>
              <a:t>.</a:t>
            </a:r>
          </a:p>
        </p:txBody>
      </p:sp>
      <p:cxnSp>
        <p:nvCxnSpPr>
          <p:cNvPr id="2" name="Straight Connector 1">
            <a:extLst>
              <a:ext uri="{FF2B5EF4-FFF2-40B4-BE49-F238E27FC236}">
                <a16:creationId xmlns:a16="http://schemas.microsoft.com/office/drawing/2014/main" id="{E3BD9595-6313-1C37-51E1-8F1A898E4F76}"/>
              </a:ext>
            </a:extLst>
          </p:cNvPr>
          <p:cNvCxnSpPr>
            <a:cxnSpLocks/>
          </p:cNvCxnSpPr>
          <p:nvPr userDrawn="1"/>
        </p:nvCxnSpPr>
        <p:spPr>
          <a:xfrm flipH="1">
            <a:off x="0" y="3601532"/>
            <a:ext cx="12192000" cy="0"/>
          </a:xfrm>
          <a:prstGeom prst="line">
            <a:avLst/>
          </a:prstGeom>
          <a:ln w="25400">
            <a:gradFill>
              <a:gsLst>
                <a:gs pos="0">
                  <a:schemeClr val="accent2"/>
                </a:gs>
                <a:gs pos="100000">
                  <a:schemeClr val="accent1"/>
                </a:gs>
              </a:gsLst>
              <a:lin ang="60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11">
            <a:extLst>
              <a:ext uri="{FF2B5EF4-FFF2-40B4-BE49-F238E27FC236}">
                <a16:creationId xmlns:a16="http://schemas.microsoft.com/office/drawing/2014/main" id="{082EC1A1-390B-01D3-CF3F-CDF4FD39507C}"/>
              </a:ext>
            </a:extLst>
          </p:cNvPr>
          <p:cNvSpPr>
            <a:spLocks noGrp="1"/>
          </p:cNvSpPr>
          <p:nvPr>
            <p:ph type="body" sz="quarter" idx="17" hasCustomPrompt="1"/>
          </p:nvPr>
        </p:nvSpPr>
        <p:spPr>
          <a:xfrm>
            <a:off x="3388383" y="1918832"/>
            <a:ext cx="1980245" cy="246221"/>
          </a:xfrm>
        </p:spPr>
        <p:txBody>
          <a:bodyPr anchor="t"/>
          <a:lstStyle>
            <a:lvl1pPr marL="0" indent="0">
              <a:spcBef>
                <a:spcPts val="0"/>
              </a:spcBef>
              <a:buNone/>
              <a:defRPr sz="16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a:t>
            </a:r>
          </a:p>
        </p:txBody>
      </p:sp>
      <p:sp>
        <p:nvSpPr>
          <p:cNvPr id="4" name="Text Placeholder 3">
            <a:extLst>
              <a:ext uri="{FF2B5EF4-FFF2-40B4-BE49-F238E27FC236}">
                <a16:creationId xmlns:a16="http://schemas.microsoft.com/office/drawing/2014/main" id="{15A3BCAC-DDFD-044D-E184-49861CEB0C9D}"/>
              </a:ext>
            </a:extLst>
          </p:cNvPr>
          <p:cNvSpPr>
            <a:spLocks noGrp="1"/>
          </p:cNvSpPr>
          <p:nvPr>
            <p:ph type="body" sz="quarter" idx="18" hasCustomPrompt="1"/>
          </p:nvPr>
        </p:nvSpPr>
        <p:spPr>
          <a:xfrm>
            <a:off x="3388383" y="2404807"/>
            <a:ext cx="2090265" cy="553998"/>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con </a:t>
            </a:r>
            <a:r>
              <a:rPr lang="en-US" err="1"/>
              <a:t>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a:t>
            </a:r>
            <a:r>
              <a:rPr lang="en-US" err="1"/>
              <a:t>varius</a:t>
            </a:r>
            <a:r>
              <a:rPr lang="en-US"/>
              <a:t>.</a:t>
            </a:r>
          </a:p>
        </p:txBody>
      </p:sp>
      <p:sp>
        <p:nvSpPr>
          <p:cNvPr id="27" name="Text Placeholder 11">
            <a:extLst>
              <a:ext uri="{FF2B5EF4-FFF2-40B4-BE49-F238E27FC236}">
                <a16:creationId xmlns:a16="http://schemas.microsoft.com/office/drawing/2014/main" id="{7541B516-BD4F-1DF3-B4EE-F1960CC3886A}"/>
              </a:ext>
            </a:extLst>
          </p:cNvPr>
          <p:cNvSpPr>
            <a:spLocks noGrp="1"/>
          </p:cNvSpPr>
          <p:nvPr>
            <p:ph type="body" sz="quarter" idx="19" hasCustomPrompt="1"/>
          </p:nvPr>
        </p:nvSpPr>
        <p:spPr>
          <a:xfrm>
            <a:off x="6173727" y="4216771"/>
            <a:ext cx="1980245" cy="246221"/>
          </a:xfrm>
        </p:spPr>
        <p:txBody>
          <a:bodyPr anchor="t"/>
          <a:lstStyle>
            <a:lvl1pPr marL="0" indent="0">
              <a:spcBef>
                <a:spcPts val="0"/>
              </a:spcBef>
              <a:buNone/>
              <a:defRPr sz="16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a:t>
            </a:r>
          </a:p>
        </p:txBody>
      </p:sp>
      <p:sp>
        <p:nvSpPr>
          <p:cNvPr id="28" name="Text Placeholder 3">
            <a:extLst>
              <a:ext uri="{FF2B5EF4-FFF2-40B4-BE49-F238E27FC236}">
                <a16:creationId xmlns:a16="http://schemas.microsoft.com/office/drawing/2014/main" id="{D6B5817D-8512-674B-B0FE-3DAC9F9BEA26}"/>
              </a:ext>
            </a:extLst>
          </p:cNvPr>
          <p:cNvSpPr>
            <a:spLocks noGrp="1"/>
          </p:cNvSpPr>
          <p:nvPr>
            <p:ph type="body" sz="quarter" idx="20" hasCustomPrompt="1"/>
          </p:nvPr>
        </p:nvSpPr>
        <p:spPr>
          <a:xfrm>
            <a:off x="6173727" y="4700279"/>
            <a:ext cx="2066010" cy="553998"/>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con </a:t>
            </a:r>
            <a:r>
              <a:rPr lang="en-US" err="1"/>
              <a:t>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a:t>
            </a:r>
            <a:r>
              <a:rPr lang="en-US" err="1"/>
              <a:t>varius</a:t>
            </a:r>
            <a:r>
              <a:rPr lang="en-US"/>
              <a:t>.</a:t>
            </a:r>
          </a:p>
        </p:txBody>
      </p:sp>
      <p:sp>
        <p:nvSpPr>
          <p:cNvPr id="33" name="Text Placeholder 11">
            <a:extLst>
              <a:ext uri="{FF2B5EF4-FFF2-40B4-BE49-F238E27FC236}">
                <a16:creationId xmlns:a16="http://schemas.microsoft.com/office/drawing/2014/main" id="{489B5AB5-73C5-BEF7-17B6-A8D96BF37CBB}"/>
              </a:ext>
            </a:extLst>
          </p:cNvPr>
          <p:cNvSpPr>
            <a:spLocks noGrp="1"/>
          </p:cNvSpPr>
          <p:nvPr>
            <p:ph type="body" sz="quarter" idx="21" hasCustomPrompt="1"/>
          </p:nvPr>
        </p:nvSpPr>
        <p:spPr>
          <a:xfrm>
            <a:off x="8977910" y="1918832"/>
            <a:ext cx="1980245" cy="246221"/>
          </a:xfrm>
        </p:spPr>
        <p:txBody>
          <a:bodyPr anchor="t"/>
          <a:lstStyle>
            <a:lvl1pPr marL="0" indent="0">
              <a:spcBef>
                <a:spcPts val="0"/>
              </a:spcBef>
              <a:buNone/>
              <a:defRPr sz="16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a:t>
            </a:r>
          </a:p>
        </p:txBody>
      </p:sp>
      <p:sp>
        <p:nvSpPr>
          <p:cNvPr id="34" name="Text Placeholder 3">
            <a:extLst>
              <a:ext uri="{FF2B5EF4-FFF2-40B4-BE49-F238E27FC236}">
                <a16:creationId xmlns:a16="http://schemas.microsoft.com/office/drawing/2014/main" id="{725D3F69-D438-AB21-076D-162A8AC894D2}"/>
              </a:ext>
            </a:extLst>
          </p:cNvPr>
          <p:cNvSpPr>
            <a:spLocks noGrp="1"/>
          </p:cNvSpPr>
          <p:nvPr>
            <p:ph type="body" sz="quarter" idx="22" hasCustomPrompt="1"/>
          </p:nvPr>
        </p:nvSpPr>
        <p:spPr>
          <a:xfrm>
            <a:off x="8977910" y="2404807"/>
            <a:ext cx="2090264" cy="553998"/>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con </a:t>
            </a:r>
            <a:r>
              <a:rPr lang="en-US" err="1"/>
              <a:t>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a:t>
            </a:r>
            <a:r>
              <a:rPr lang="en-US" err="1"/>
              <a:t>varius</a:t>
            </a:r>
            <a:r>
              <a:rPr lang="en-US"/>
              <a:t>.</a:t>
            </a:r>
          </a:p>
        </p:txBody>
      </p:sp>
      <p:sp>
        <p:nvSpPr>
          <p:cNvPr id="35" name="Oval 34">
            <a:extLst>
              <a:ext uri="{FF2B5EF4-FFF2-40B4-BE49-F238E27FC236}">
                <a16:creationId xmlns:a16="http://schemas.microsoft.com/office/drawing/2014/main" id="{759A251B-8695-D58C-ACC4-DB2086A0098C}"/>
              </a:ext>
            </a:extLst>
          </p:cNvPr>
          <p:cNvSpPr/>
          <p:nvPr userDrawn="1"/>
        </p:nvSpPr>
        <p:spPr bwMode="auto">
          <a:xfrm>
            <a:off x="568984" y="4016850"/>
            <a:ext cx="73782" cy="7378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6" name="Oval 35">
            <a:extLst>
              <a:ext uri="{FF2B5EF4-FFF2-40B4-BE49-F238E27FC236}">
                <a16:creationId xmlns:a16="http://schemas.microsoft.com/office/drawing/2014/main" id="{AD1F9BA1-5CD1-8C93-6FF0-198B0C2567AE}"/>
              </a:ext>
            </a:extLst>
          </p:cNvPr>
          <p:cNvSpPr/>
          <p:nvPr userDrawn="1"/>
        </p:nvSpPr>
        <p:spPr bwMode="auto">
          <a:xfrm>
            <a:off x="6163334" y="4016850"/>
            <a:ext cx="73782" cy="7378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7" name="Oval 36">
            <a:extLst>
              <a:ext uri="{FF2B5EF4-FFF2-40B4-BE49-F238E27FC236}">
                <a16:creationId xmlns:a16="http://schemas.microsoft.com/office/drawing/2014/main" id="{26485D0C-B2D3-9EC8-B5C0-A72259444BAD}"/>
              </a:ext>
            </a:extLst>
          </p:cNvPr>
          <p:cNvSpPr/>
          <p:nvPr userDrawn="1"/>
        </p:nvSpPr>
        <p:spPr bwMode="auto">
          <a:xfrm>
            <a:off x="3375684" y="3114587"/>
            <a:ext cx="73782" cy="7378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8" name="Oval 37">
            <a:extLst>
              <a:ext uri="{FF2B5EF4-FFF2-40B4-BE49-F238E27FC236}">
                <a16:creationId xmlns:a16="http://schemas.microsoft.com/office/drawing/2014/main" id="{E719C314-25E3-490C-D5E7-4ACE80AB8AAA}"/>
              </a:ext>
            </a:extLst>
          </p:cNvPr>
          <p:cNvSpPr/>
          <p:nvPr userDrawn="1"/>
        </p:nvSpPr>
        <p:spPr bwMode="auto">
          <a:xfrm>
            <a:off x="8963684" y="3114587"/>
            <a:ext cx="73782" cy="7378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5913806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
                                            <p:txEl>
                                              <p:pRg st="0" end="0"/>
                                            </p:txEl>
                                          </p:spTgt>
                                        </p:tgtEl>
                                        <p:attrNameLst>
                                          <p:attrName>style.visibility</p:attrName>
                                        </p:attrNameLst>
                                      </p:cBhvr>
                                      <p:to>
                                        <p:strVal val="visible"/>
                                      </p:to>
                                    </p:set>
                                    <p:animEffect transition="in" filter="fade">
                                      <p:cBhvr>
                                        <p:cTn id="10" dur="1000"/>
                                        <p:tgtEl>
                                          <p:spTgt spid="19">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2">
                                            <p:txEl>
                                              <p:pRg st="0" end="0"/>
                                            </p:txEl>
                                          </p:spTgt>
                                        </p:tgtEl>
                                        <p:attrNameLst>
                                          <p:attrName>style.visibility</p:attrName>
                                        </p:attrNameLst>
                                      </p:cBhvr>
                                      <p:to>
                                        <p:strVal val="visible"/>
                                      </p:to>
                                    </p:set>
                                    <p:animEffect transition="in" filter="fade">
                                      <p:cBhvr>
                                        <p:cTn id="13" dur="1000"/>
                                        <p:tgtEl>
                                          <p:spTgt spid="22">
                                            <p:txEl>
                                              <p:pRg st="0" end="0"/>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fade">
                                      <p:cBhvr>
                                        <p:cTn id="16" dur="1000"/>
                                        <p:tgtEl>
                                          <p:spTgt spid="3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1000"/>
                                        <p:tgtEl>
                                          <p:spTgt spid="12"/>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0" end="0"/>
                                            </p:txEl>
                                          </p:spTgt>
                                        </p:tgtEl>
                                        <p:attrNameLst>
                                          <p:attrName>style.visibility</p:attrName>
                                        </p:attrNameLst>
                                      </p:cBhvr>
                                      <p:to>
                                        <p:strVal val="visible"/>
                                      </p:to>
                                    </p:set>
                                    <p:animEffect transition="in" filter="fade">
                                      <p:cBhvr>
                                        <p:cTn id="24" dur="1000"/>
                                        <p:tgtEl>
                                          <p:spTgt spid="3">
                                            <p:txEl>
                                              <p:pRg st="0" end="0"/>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4">
                                            <p:txEl>
                                              <p:pRg st="0" end="0"/>
                                            </p:txEl>
                                          </p:spTgt>
                                        </p:tgtEl>
                                        <p:attrNameLst>
                                          <p:attrName>style.visibility</p:attrName>
                                        </p:attrNameLst>
                                      </p:cBhvr>
                                      <p:to>
                                        <p:strVal val="visible"/>
                                      </p:to>
                                    </p:set>
                                    <p:animEffect transition="in" filter="fade">
                                      <p:cBhvr>
                                        <p:cTn id="27" dur="1000"/>
                                        <p:tgtEl>
                                          <p:spTgt spid="4">
                                            <p:txEl>
                                              <p:pRg st="0" end="0"/>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7"/>
                                        </p:tgtEl>
                                        <p:attrNameLst>
                                          <p:attrName>style.visibility</p:attrName>
                                        </p:attrNameLst>
                                      </p:cBhvr>
                                      <p:to>
                                        <p:strVal val="visible"/>
                                      </p:to>
                                    </p:set>
                                    <p:animEffect transition="in" filter="fade">
                                      <p:cBhvr>
                                        <p:cTn id="30" dur="1000"/>
                                        <p:tgtEl>
                                          <p:spTgt spid="37"/>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29"/>
                                        </p:tgtEl>
                                        <p:attrNameLst>
                                          <p:attrName>style.visibility</p:attrName>
                                        </p:attrNameLst>
                                      </p:cBhvr>
                                      <p:to>
                                        <p:strVal val="visible"/>
                                      </p:to>
                                    </p:set>
                                    <p:animEffect transition="in" filter="fade">
                                      <p:cBhvr>
                                        <p:cTn id="35" dur="1000"/>
                                        <p:tgtEl>
                                          <p:spTgt spid="29"/>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7">
                                            <p:txEl>
                                              <p:pRg st="0" end="0"/>
                                            </p:txEl>
                                          </p:spTgt>
                                        </p:tgtEl>
                                        <p:attrNameLst>
                                          <p:attrName>style.visibility</p:attrName>
                                        </p:attrNameLst>
                                      </p:cBhvr>
                                      <p:to>
                                        <p:strVal val="visible"/>
                                      </p:to>
                                    </p:set>
                                    <p:animEffect transition="in" filter="fade">
                                      <p:cBhvr>
                                        <p:cTn id="38" dur="1000"/>
                                        <p:tgtEl>
                                          <p:spTgt spid="27">
                                            <p:txEl>
                                              <p:pRg st="0" end="0"/>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8">
                                            <p:txEl>
                                              <p:pRg st="0" end="0"/>
                                            </p:txEl>
                                          </p:spTgt>
                                        </p:tgtEl>
                                        <p:attrNameLst>
                                          <p:attrName>style.visibility</p:attrName>
                                        </p:attrNameLst>
                                      </p:cBhvr>
                                      <p:to>
                                        <p:strVal val="visible"/>
                                      </p:to>
                                    </p:set>
                                    <p:animEffect transition="in" filter="fade">
                                      <p:cBhvr>
                                        <p:cTn id="41" dur="1000"/>
                                        <p:tgtEl>
                                          <p:spTgt spid="28">
                                            <p:txEl>
                                              <p:pRg st="0" end="0"/>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6"/>
                                        </p:tgtEl>
                                        <p:attrNameLst>
                                          <p:attrName>style.visibility</p:attrName>
                                        </p:attrNameLst>
                                      </p:cBhvr>
                                      <p:to>
                                        <p:strVal val="visible"/>
                                      </p:to>
                                    </p:set>
                                    <p:animEffect transition="in" filter="fade">
                                      <p:cBhvr>
                                        <p:cTn id="44" dur="1000"/>
                                        <p:tgtEl>
                                          <p:spTgt spid="36"/>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31"/>
                                        </p:tgtEl>
                                        <p:attrNameLst>
                                          <p:attrName>style.visibility</p:attrName>
                                        </p:attrNameLst>
                                      </p:cBhvr>
                                      <p:to>
                                        <p:strVal val="visible"/>
                                      </p:to>
                                    </p:set>
                                    <p:animEffect transition="in" filter="fade">
                                      <p:cBhvr>
                                        <p:cTn id="49" dur="1000"/>
                                        <p:tgtEl>
                                          <p:spTgt spid="31"/>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33">
                                            <p:txEl>
                                              <p:pRg st="0" end="0"/>
                                            </p:txEl>
                                          </p:spTgt>
                                        </p:tgtEl>
                                        <p:attrNameLst>
                                          <p:attrName>style.visibility</p:attrName>
                                        </p:attrNameLst>
                                      </p:cBhvr>
                                      <p:to>
                                        <p:strVal val="visible"/>
                                      </p:to>
                                    </p:set>
                                    <p:animEffect transition="in" filter="fade">
                                      <p:cBhvr>
                                        <p:cTn id="52" dur="1000"/>
                                        <p:tgtEl>
                                          <p:spTgt spid="33">
                                            <p:txEl>
                                              <p:pRg st="0" end="0"/>
                                            </p:txEl>
                                          </p:spTgt>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34">
                                            <p:txEl>
                                              <p:pRg st="0" end="0"/>
                                            </p:txEl>
                                          </p:spTgt>
                                        </p:tgtEl>
                                        <p:attrNameLst>
                                          <p:attrName>style.visibility</p:attrName>
                                        </p:attrNameLst>
                                      </p:cBhvr>
                                      <p:to>
                                        <p:strVal val="visible"/>
                                      </p:to>
                                    </p:set>
                                    <p:animEffect transition="in" filter="fade">
                                      <p:cBhvr>
                                        <p:cTn id="55" dur="1000"/>
                                        <p:tgtEl>
                                          <p:spTgt spid="34">
                                            <p:txEl>
                                              <p:pRg st="0" end="0"/>
                                            </p:txEl>
                                          </p:spTgt>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38"/>
                                        </p:tgtEl>
                                        <p:attrNameLst>
                                          <p:attrName>style.visibility</p:attrName>
                                        </p:attrNameLst>
                                      </p:cBhvr>
                                      <p:to>
                                        <p:strVal val="visible"/>
                                      </p:to>
                                    </p:set>
                                    <p:animEffect transition="in" filter="fade">
                                      <p:cBhvr>
                                        <p:cTn id="58" dur="10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build="p">
        <p:tmplLst>
          <p:tmpl lvl="1">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1000"/>
                        <p:tgtEl>
                          <p:spTgt spid="19"/>
                        </p:tgtEl>
                      </p:cBhvr>
                    </p:animEffect>
                  </p:childTnLst>
                </p:cTn>
              </p:par>
            </p:tnLst>
          </p:tmpl>
        </p:tmplLst>
      </p:bldP>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1000"/>
                        <p:tgtEl>
                          <p:spTgt spid="22"/>
                        </p:tgtEl>
                      </p:cBhvr>
                    </p:animEffect>
                  </p:childTnLst>
                </p:cTn>
              </p:par>
            </p:tnLst>
          </p:tmpl>
        </p:tmplLst>
      </p:bldP>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1000"/>
                        <p:tgtEl>
                          <p:spTgt spid="3"/>
                        </p:tgtEl>
                      </p:cBhvr>
                    </p:animEffect>
                  </p:childTnLst>
                </p:cTn>
              </p:par>
            </p:tnLst>
          </p:tmpl>
        </p:tmplLst>
      </p:bldP>
      <p:bldP spid="4" grpId="0" build="p">
        <p:tmplLst>
          <p:tmpl lvl="1">
            <p:tnLst>
              <p:par>
                <p:cTn presetID="10"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1000"/>
                        <p:tgtEl>
                          <p:spTgt spid="4"/>
                        </p:tgtEl>
                      </p:cBhvr>
                    </p:animEffect>
                  </p:childTnLst>
                </p:cTn>
              </p:par>
            </p:tnLst>
          </p:tmpl>
        </p:tmplLst>
      </p:bldP>
      <p:bldP spid="27" grpId="0" build="p">
        <p:tmplLst>
          <p:tmpl lvl="1">
            <p:tnLst>
              <p:par>
                <p:cTn presetID="10" presetClass="entr" presetSubtype="0" fill="hold" nodeType="with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fade">
                      <p:cBhvr>
                        <p:cTn dur="1000"/>
                        <p:tgtEl>
                          <p:spTgt spid="27"/>
                        </p:tgtEl>
                      </p:cBhvr>
                    </p:animEffect>
                  </p:childTnLst>
                </p:cTn>
              </p:par>
            </p:tnLst>
          </p:tmpl>
        </p:tmplLst>
      </p:bldP>
      <p:bldP spid="28" grpId="0" build="p">
        <p:tmplLst>
          <p:tmpl lvl="1">
            <p:tnLst>
              <p:par>
                <p:cTn presetID="10" presetClass="entr" presetSubtype="0" fill="hold" nodeType="with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fade">
                      <p:cBhvr>
                        <p:cTn dur="1000"/>
                        <p:tgtEl>
                          <p:spTgt spid="28"/>
                        </p:tgtEl>
                      </p:cBhvr>
                    </p:animEffect>
                  </p:childTnLst>
                </p:cTn>
              </p:par>
            </p:tnLst>
          </p:tmpl>
        </p:tmplLst>
      </p:bldP>
      <p:bldP spid="33" grpId="0" build="p">
        <p:tmplLst>
          <p:tmpl lvl="1">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1000"/>
                        <p:tgtEl>
                          <p:spTgt spid="33"/>
                        </p:tgtEl>
                      </p:cBhvr>
                    </p:animEffect>
                  </p:childTnLst>
                </p:cTn>
              </p:par>
            </p:tnLst>
          </p:tmpl>
        </p:tmplLst>
      </p:bldP>
      <p:bldP spid="34" grpId="0" build="p">
        <p:tmplLst>
          <p:tmpl lvl="1">
            <p:tnLst>
              <p:par>
                <p:cTn presetID="10" presetClass="entr" presetSubtype="0" fill="hold" nodeType="withEffect">
                  <p:stCondLst>
                    <p:cond delay="0"/>
                  </p:stCondLst>
                  <p:childTnLst>
                    <p:set>
                      <p:cBhvr>
                        <p:cTn dur="1" fill="hold">
                          <p:stCondLst>
                            <p:cond delay="0"/>
                          </p:stCondLst>
                        </p:cTn>
                        <p:tgtEl>
                          <p:spTgt spid="34"/>
                        </p:tgtEl>
                        <p:attrNameLst>
                          <p:attrName>style.visibility</p:attrName>
                        </p:attrNameLst>
                      </p:cBhvr>
                      <p:to>
                        <p:strVal val="visible"/>
                      </p:to>
                    </p:set>
                    <p:animEffect transition="in" filter="fade">
                      <p:cBhvr>
                        <p:cTn dur="1000"/>
                        <p:tgtEl>
                          <p:spTgt spid="34"/>
                        </p:tgtEl>
                      </p:cBhvr>
                    </p:animEffect>
                  </p:childTnLst>
                </p:cTn>
              </p:par>
            </p:tnLst>
          </p:tmpl>
        </p:tmplLst>
      </p:bldP>
      <p:bldP spid="35" grpId="0" animBg="1"/>
      <p:bldP spid="36" grpId="0" animBg="1"/>
      <p:bldP spid="37" grpId="0" animBg="1"/>
      <p:bldP spid="38" grpId="0" animBg="1"/>
    </p:bldLst>
  </p:timing>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3 steps ">
    <p:bg>
      <p:bgPr>
        <a:solidFill>
          <a:schemeClr val="tx2"/>
        </a:solidFill>
        <a:effectLst/>
      </p:bgPr>
    </p:bg>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5EFD1BCC-0F9D-AF5E-1C88-8EAE54A66959}"/>
              </a:ext>
            </a:extLst>
          </p:cNvPr>
          <p:cNvCxnSpPr>
            <a:cxnSpLocks/>
          </p:cNvCxnSpPr>
          <p:nvPr userDrawn="1"/>
        </p:nvCxnSpPr>
        <p:spPr>
          <a:xfrm>
            <a:off x="605875" y="1779608"/>
            <a:ext cx="0" cy="661840"/>
          </a:xfrm>
          <a:prstGeom prst="line">
            <a:avLst/>
          </a:prstGeom>
          <a:ln w="25400">
            <a:gradFill>
              <a:gsLst>
                <a:gs pos="0">
                  <a:schemeClr val="accent2"/>
                </a:gs>
                <a:gs pos="100000">
                  <a:schemeClr val="accent1"/>
                </a:gs>
              </a:gsLst>
              <a:lin ang="60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307A7067-8802-C81D-AAD9-366188ED1826}"/>
              </a:ext>
            </a:extLst>
          </p:cNvPr>
          <p:cNvCxnSpPr>
            <a:cxnSpLocks/>
          </p:cNvCxnSpPr>
          <p:nvPr userDrawn="1"/>
        </p:nvCxnSpPr>
        <p:spPr>
          <a:xfrm>
            <a:off x="4536525" y="1779608"/>
            <a:ext cx="0" cy="661840"/>
          </a:xfrm>
          <a:prstGeom prst="line">
            <a:avLst/>
          </a:prstGeom>
          <a:ln w="25400">
            <a:gradFill>
              <a:gsLst>
                <a:gs pos="0">
                  <a:srgbClr val="CD5CD0"/>
                </a:gs>
                <a:gs pos="100000">
                  <a:schemeClr val="accent1"/>
                </a:gs>
              </a:gsLst>
              <a:lin ang="60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0B9B8352-EC41-2630-260D-A64D5102AFC1}"/>
              </a:ext>
            </a:extLst>
          </p:cNvPr>
          <p:cNvCxnSpPr>
            <a:cxnSpLocks/>
          </p:cNvCxnSpPr>
          <p:nvPr userDrawn="1"/>
        </p:nvCxnSpPr>
        <p:spPr>
          <a:xfrm>
            <a:off x="8460825" y="1779608"/>
            <a:ext cx="0" cy="661840"/>
          </a:xfrm>
          <a:prstGeom prst="line">
            <a:avLst/>
          </a:prstGeom>
          <a:ln w="25400">
            <a:gradFill>
              <a:gsLst>
                <a:gs pos="0">
                  <a:srgbClr val="9948D2"/>
                </a:gs>
                <a:gs pos="100000">
                  <a:schemeClr val="accent1"/>
                </a:gs>
              </a:gsLst>
              <a:lin ang="60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7" name="Title 1">
            <a:extLst>
              <a:ext uri="{FF2B5EF4-FFF2-40B4-BE49-F238E27FC236}">
                <a16:creationId xmlns:a16="http://schemas.microsoft.com/office/drawing/2014/main" id="{3A7EF711-B0F9-7083-7452-D785B4A583A6}"/>
              </a:ext>
            </a:extLst>
          </p:cNvPr>
          <p:cNvSpPr>
            <a:spLocks noGrp="1"/>
          </p:cNvSpPr>
          <p:nvPr>
            <p:ph type="title" hasCustomPrompt="1"/>
          </p:nvPr>
        </p:nvSpPr>
        <p:spPr>
          <a:xfrm>
            <a:off x="570676" y="422028"/>
            <a:ext cx="11060492" cy="553998"/>
          </a:xfrm>
        </p:spPr>
        <p:txBody>
          <a:bodyPr/>
          <a:lstStyle>
            <a:lvl1pPr>
              <a:defRPr>
                <a:solidFill>
                  <a:schemeClr val="bg1"/>
                </a:solidFill>
              </a:defRPr>
            </a:lvl1pPr>
          </a:lstStyle>
          <a:p>
            <a:r>
              <a:rPr lang="en-US"/>
              <a:t>Lorem ipsum dolor sit</a:t>
            </a:r>
          </a:p>
        </p:txBody>
      </p:sp>
      <p:sp>
        <p:nvSpPr>
          <p:cNvPr id="19" name="Text Placeholder 11">
            <a:extLst>
              <a:ext uri="{FF2B5EF4-FFF2-40B4-BE49-F238E27FC236}">
                <a16:creationId xmlns:a16="http://schemas.microsoft.com/office/drawing/2014/main" id="{50E1CEF6-707A-EFC5-F27E-50FFC36154CA}"/>
              </a:ext>
            </a:extLst>
          </p:cNvPr>
          <p:cNvSpPr>
            <a:spLocks noGrp="1"/>
          </p:cNvSpPr>
          <p:nvPr>
            <p:ph type="body" sz="quarter" idx="16" hasCustomPrompt="1"/>
          </p:nvPr>
        </p:nvSpPr>
        <p:spPr>
          <a:xfrm>
            <a:off x="570677" y="2637221"/>
            <a:ext cx="3192272" cy="276999"/>
          </a:xfrm>
        </p:spPr>
        <p:txBody>
          <a:bodyPr anchor="t"/>
          <a:lstStyle>
            <a:lvl1pPr marL="0" indent="0">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a:t>
            </a:r>
          </a:p>
        </p:txBody>
      </p:sp>
      <p:sp>
        <p:nvSpPr>
          <p:cNvPr id="20" name="Text Placeholder 11">
            <a:extLst>
              <a:ext uri="{FF2B5EF4-FFF2-40B4-BE49-F238E27FC236}">
                <a16:creationId xmlns:a16="http://schemas.microsoft.com/office/drawing/2014/main" id="{EDA7F916-F459-E8B8-E948-2E236ED6A9B4}"/>
              </a:ext>
            </a:extLst>
          </p:cNvPr>
          <p:cNvSpPr>
            <a:spLocks noGrp="1"/>
          </p:cNvSpPr>
          <p:nvPr>
            <p:ph type="body" sz="quarter" idx="17" hasCustomPrompt="1"/>
          </p:nvPr>
        </p:nvSpPr>
        <p:spPr>
          <a:xfrm>
            <a:off x="8432248" y="2637221"/>
            <a:ext cx="3192272" cy="276999"/>
          </a:xfrm>
        </p:spPr>
        <p:txBody>
          <a:bodyPr anchor="t"/>
          <a:lstStyle>
            <a:lvl1pPr marL="0" indent="0">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a:t>
            </a:r>
          </a:p>
        </p:txBody>
      </p:sp>
      <p:sp>
        <p:nvSpPr>
          <p:cNvPr id="21" name="Text Placeholder 11">
            <a:extLst>
              <a:ext uri="{FF2B5EF4-FFF2-40B4-BE49-F238E27FC236}">
                <a16:creationId xmlns:a16="http://schemas.microsoft.com/office/drawing/2014/main" id="{48F42A90-3316-BCBB-9157-4439D49DAF0E}"/>
              </a:ext>
            </a:extLst>
          </p:cNvPr>
          <p:cNvSpPr>
            <a:spLocks noGrp="1"/>
          </p:cNvSpPr>
          <p:nvPr>
            <p:ph type="body" sz="quarter" idx="19" hasCustomPrompt="1"/>
          </p:nvPr>
        </p:nvSpPr>
        <p:spPr>
          <a:xfrm>
            <a:off x="4500214" y="2637221"/>
            <a:ext cx="3192272" cy="276999"/>
          </a:xfrm>
        </p:spPr>
        <p:txBody>
          <a:bodyPr anchor="t"/>
          <a:lstStyle>
            <a:lvl1pPr marL="0" indent="0">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a:t>
            </a:r>
          </a:p>
        </p:txBody>
      </p:sp>
      <p:sp>
        <p:nvSpPr>
          <p:cNvPr id="22" name="Text Placeholder 3">
            <a:extLst>
              <a:ext uri="{FF2B5EF4-FFF2-40B4-BE49-F238E27FC236}">
                <a16:creationId xmlns:a16="http://schemas.microsoft.com/office/drawing/2014/main" id="{3FA9E516-4C4F-C741-F706-D2DAEBE0D6EB}"/>
              </a:ext>
            </a:extLst>
          </p:cNvPr>
          <p:cNvSpPr>
            <a:spLocks noGrp="1"/>
          </p:cNvSpPr>
          <p:nvPr>
            <p:ph type="body" sz="quarter" idx="10" hasCustomPrompt="1"/>
          </p:nvPr>
        </p:nvSpPr>
        <p:spPr>
          <a:xfrm>
            <a:off x="570677" y="3150364"/>
            <a:ext cx="3205796" cy="738664"/>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con </a:t>
            </a:r>
            <a:r>
              <a:rPr lang="en-US" err="1"/>
              <a:t>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a:t>
            </a:r>
            <a:r>
              <a:rPr lang="en-US"/>
              <a:t> </a:t>
            </a:r>
            <a:r>
              <a:rPr lang="en-US" err="1"/>
              <a:t>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a:t>
            </a:r>
          </a:p>
        </p:txBody>
      </p:sp>
      <p:sp>
        <p:nvSpPr>
          <p:cNvPr id="23" name="Text Placeholder 3">
            <a:extLst>
              <a:ext uri="{FF2B5EF4-FFF2-40B4-BE49-F238E27FC236}">
                <a16:creationId xmlns:a16="http://schemas.microsoft.com/office/drawing/2014/main" id="{0EF16323-6D2E-1AA8-778C-053FDF9F75B8}"/>
              </a:ext>
            </a:extLst>
          </p:cNvPr>
          <p:cNvSpPr>
            <a:spLocks noGrp="1"/>
          </p:cNvSpPr>
          <p:nvPr>
            <p:ph type="body" sz="quarter" idx="26" hasCustomPrompt="1"/>
          </p:nvPr>
        </p:nvSpPr>
        <p:spPr>
          <a:xfrm>
            <a:off x="4500214" y="3150364"/>
            <a:ext cx="3205796" cy="738664"/>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con </a:t>
            </a:r>
            <a:r>
              <a:rPr lang="en-US" err="1"/>
              <a:t>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a:t>
            </a:r>
            <a:r>
              <a:rPr lang="en-US"/>
              <a:t> </a:t>
            </a:r>
            <a:r>
              <a:rPr lang="en-US" err="1"/>
              <a:t>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a:t>
            </a:r>
          </a:p>
        </p:txBody>
      </p:sp>
      <p:sp>
        <p:nvSpPr>
          <p:cNvPr id="24" name="Text Placeholder 3">
            <a:extLst>
              <a:ext uri="{FF2B5EF4-FFF2-40B4-BE49-F238E27FC236}">
                <a16:creationId xmlns:a16="http://schemas.microsoft.com/office/drawing/2014/main" id="{A9EDCB6A-52FD-96F2-B7AA-61FE58112827}"/>
              </a:ext>
            </a:extLst>
          </p:cNvPr>
          <p:cNvSpPr>
            <a:spLocks noGrp="1"/>
          </p:cNvSpPr>
          <p:nvPr>
            <p:ph type="body" sz="quarter" idx="27" hasCustomPrompt="1"/>
          </p:nvPr>
        </p:nvSpPr>
        <p:spPr>
          <a:xfrm>
            <a:off x="8432248" y="3150364"/>
            <a:ext cx="3205796" cy="738664"/>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con </a:t>
            </a:r>
            <a:r>
              <a:rPr lang="en-US" err="1"/>
              <a:t>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a:t>
            </a:r>
            <a:r>
              <a:rPr lang="en-US"/>
              <a:t> </a:t>
            </a:r>
            <a:r>
              <a:rPr lang="en-US" err="1"/>
              <a:t>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a:t>
            </a:r>
          </a:p>
        </p:txBody>
      </p:sp>
      <p:cxnSp>
        <p:nvCxnSpPr>
          <p:cNvPr id="2" name="Straight Connector 1">
            <a:extLst>
              <a:ext uri="{FF2B5EF4-FFF2-40B4-BE49-F238E27FC236}">
                <a16:creationId xmlns:a16="http://schemas.microsoft.com/office/drawing/2014/main" id="{E3BD9595-6313-1C37-51E1-8F1A898E4F76}"/>
              </a:ext>
            </a:extLst>
          </p:cNvPr>
          <p:cNvCxnSpPr>
            <a:cxnSpLocks/>
          </p:cNvCxnSpPr>
          <p:nvPr userDrawn="1"/>
        </p:nvCxnSpPr>
        <p:spPr>
          <a:xfrm flipH="1">
            <a:off x="0" y="1779608"/>
            <a:ext cx="12192000" cy="0"/>
          </a:xfrm>
          <a:prstGeom prst="line">
            <a:avLst/>
          </a:prstGeom>
          <a:ln w="25400">
            <a:gradFill>
              <a:gsLst>
                <a:gs pos="0">
                  <a:schemeClr val="accent2"/>
                </a:gs>
                <a:gs pos="100000">
                  <a:schemeClr val="accent1"/>
                </a:gs>
              </a:gsLst>
              <a:lin ang="60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E0265546-215A-1FD8-832B-0E0E245E82C4}"/>
              </a:ext>
            </a:extLst>
          </p:cNvPr>
          <p:cNvSpPr/>
          <p:nvPr userDrawn="1"/>
        </p:nvSpPr>
        <p:spPr bwMode="auto">
          <a:xfrm>
            <a:off x="568984" y="2441449"/>
            <a:ext cx="73782" cy="7378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8" name="Oval 17">
            <a:extLst>
              <a:ext uri="{FF2B5EF4-FFF2-40B4-BE49-F238E27FC236}">
                <a16:creationId xmlns:a16="http://schemas.microsoft.com/office/drawing/2014/main" id="{112C4E52-73D7-11AE-6CEE-2A9E2E3A3E63}"/>
              </a:ext>
            </a:extLst>
          </p:cNvPr>
          <p:cNvSpPr/>
          <p:nvPr userDrawn="1"/>
        </p:nvSpPr>
        <p:spPr bwMode="auto">
          <a:xfrm>
            <a:off x="4499634" y="2441449"/>
            <a:ext cx="73782" cy="7378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2" name="Oval 31">
            <a:extLst>
              <a:ext uri="{FF2B5EF4-FFF2-40B4-BE49-F238E27FC236}">
                <a16:creationId xmlns:a16="http://schemas.microsoft.com/office/drawing/2014/main" id="{14356655-7E31-7EFB-3F9E-6147EC2BCD5E}"/>
              </a:ext>
            </a:extLst>
          </p:cNvPr>
          <p:cNvSpPr/>
          <p:nvPr userDrawn="1"/>
        </p:nvSpPr>
        <p:spPr bwMode="auto">
          <a:xfrm>
            <a:off x="8423934" y="2441449"/>
            <a:ext cx="73782" cy="7378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4636273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
                                            <p:txEl>
                                              <p:pRg st="0" end="0"/>
                                            </p:txEl>
                                          </p:spTgt>
                                        </p:tgtEl>
                                        <p:attrNameLst>
                                          <p:attrName>style.visibility</p:attrName>
                                        </p:attrNameLst>
                                      </p:cBhvr>
                                      <p:to>
                                        <p:strVal val="visible"/>
                                      </p:to>
                                    </p:set>
                                    <p:animEffect transition="in" filter="fade">
                                      <p:cBhvr>
                                        <p:cTn id="10" dur="1000"/>
                                        <p:tgtEl>
                                          <p:spTgt spid="19">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2">
                                            <p:txEl>
                                              <p:pRg st="0" end="0"/>
                                            </p:txEl>
                                          </p:spTgt>
                                        </p:tgtEl>
                                        <p:attrNameLst>
                                          <p:attrName>style.visibility</p:attrName>
                                        </p:attrNameLst>
                                      </p:cBhvr>
                                      <p:to>
                                        <p:strVal val="visible"/>
                                      </p:to>
                                    </p:set>
                                    <p:animEffect transition="in" filter="fade">
                                      <p:cBhvr>
                                        <p:cTn id="13" dur="1000"/>
                                        <p:tgtEl>
                                          <p:spTgt spid="22">
                                            <p:txEl>
                                              <p:pRg st="0" end="0"/>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1000"/>
                                        <p:tgtEl>
                                          <p:spTgt spid="1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1000"/>
                                        <p:tgtEl>
                                          <p:spTgt spid="1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1">
                                            <p:txEl>
                                              <p:pRg st="0" end="0"/>
                                            </p:txEl>
                                          </p:spTgt>
                                        </p:tgtEl>
                                        <p:attrNameLst>
                                          <p:attrName>style.visibility</p:attrName>
                                        </p:attrNameLst>
                                      </p:cBhvr>
                                      <p:to>
                                        <p:strVal val="visible"/>
                                      </p:to>
                                    </p:set>
                                    <p:animEffect transition="in" filter="fade">
                                      <p:cBhvr>
                                        <p:cTn id="24" dur="1000"/>
                                        <p:tgtEl>
                                          <p:spTgt spid="21">
                                            <p:txEl>
                                              <p:pRg st="0" end="0"/>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3">
                                            <p:txEl>
                                              <p:pRg st="0" end="0"/>
                                            </p:txEl>
                                          </p:spTgt>
                                        </p:tgtEl>
                                        <p:attrNameLst>
                                          <p:attrName>style.visibility</p:attrName>
                                        </p:attrNameLst>
                                      </p:cBhvr>
                                      <p:to>
                                        <p:strVal val="visible"/>
                                      </p:to>
                                    </p:set>
                                    <p:animEffect transition="in" filter="fade">
                                      <p:cBhvr>
                                        <p:cTn id="27" dur="1000"/>
                                        <p:tgtEl>
                                          <p:spTgt spid="23">
                                            <p:txEl>
                                              <p:pRg st="0" end="0"/>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fade">
                                      <p:cBhvr>
                                        <p:cTn id="30" dur="1000"/>
                                        <p:tgtEl>
                                          <p:spTgt spid="18"/>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1"/>
                                        </p:tgtEl>
                                        <p:attrNameLst>
                                          <p:attrName>style.visibility</p:attrName>
                                        </p:attrNameLst>
                                      </p:cBhvr>
                                      <p:to>
                                        <p:strVal val="visible"/>
                                      </p:to>
                                    </p:set>
                                    <p:animEffect transition="in" filter="fade">
                                      <p:cBhvr>
                                        <p:cTn id="35" dur="1000"/>
                                        <p:tgtEl>
                                          <p:spTgt spid="31"/>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0">
                                            <p:txEl>
                                              <p:pRg st="0" end="0"/>
                                            </p:txEl>
                                          </p:spTgt>
                                        </p:tgtEl>
                                        <p:attrNameLst>
                                          <p:attrName>style.visibility</p:attrName>
                                        </p:attrNameLst>
                                      </p:cBhvr>
                                      <p:to>
                                        <p:strVal val="visible"/>
                                      </p:to>
                                    </p:set>
                                    <p:animEffect transition="in" filter="fade">
                                      <p:cBhvr>
                                        <p:cTn id="38" dur="1000"/>
                                        <p:tgtEl>
                                          <p:spTgt spid="20">
                                            <p:txEl>
                                              <p:pRg st="0" end="0"/>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4">
                                            <p:txEl>
                                              <p:pRg st="0" end="0"/>
                                            </p:txEl>
                                          </p:spTgt>
                                        </p:tgtEl>
                                        <p:attrNameLst>
                                          <p:attrName>style.visibility</p:attrName>
                                        </p:attrNameLst>
                                      </p:cBhvr>
                                      <p:to>
                                        <p:strVal val="visible"/>
                                      </p:to>
                                    </p:set>
                                    <p:animEffect transition="in" filter="fade">
                                      <p:cBhvr>
                                        <p:cTn id="41" dur="1000"/>
                                        <p:tgtEl>
                                          <p:spTgt spid="24">
                                            <p:txEl>
                                              <p:pRg st="0" end="0"/>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2"/>
                                        </p:tgtEl>
                                        <p:attrNameLst>
                                          <p:attrName>style.visibility</p:attrName>
                                        </p:attrNameLst>
                                      </p:cBhvr>
                                      <p:to>
                                        <p:strVal val="visible"/>
                                      </p:to>
                                    </p:set>
                                    <p:animEffect transition="in" filter="fade">
                                      <p:cBhvr>
                                        <p:cTn id="44" dur="10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build="p">
        <p:tmplLst>
          <p:tmpl lvl="1">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1000"/>
                        <p:tgtEl>
                          <p:spTgt spid="19"/>
                        </p:tgtEl>
                      </p:cBhvr>
                    </p:animEffect>
                  </p:childTnLst>
                </p:cTn>
              </p:par>
            </p:tnLst>
          </p:tmpl>
        </p:tmplLst>
      </p:bldP>
      <p:bldP spid="20" grpId="0" build="p">
        <p:tmplLst>
          <p:tmpl lvl="1">
            <p:tnLst>
              <p:par>
                <p:cTn presetID="10" presetClass="entr" presetSubtype="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1000"/>
                        <p:tgtEl>
                          <p:spTgt spid="20"/>
                        </p:tgtEl>
                      </p:cBhvr>
                    </p:animEffect>
                  </p:childTnLst>
                </p:cTn>
              </p:par>
            </p:tnLst>
          </p:tmpl>
        </p:tmplLst>
      </p:bldP>
      <p:bldP spid="21" grpId="0" build="p">
        <p:tmplLst>
          <p:tmpl lvl="1">
            <p:tnLst>
              <p:par>
                <p:cTn presetID="10" presetClass="entr" presetSubtype="0" fill="hold" nodeType="with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fade">
                      <p:cBhvr>
                        <p:cTn dur="1000"/>
                        <p:tgtEl>
                          <p:spTgt spid="21"/>
                        </p:tgtEl>
                      </p:cBhvr>
                    </p:animEffect>
                  </p:childTnLst>
                </p:cTn>
              </p:par>
            </p:tnLst>
          </p:tmpl>
        </p:tmplLst>
      </p:bldP>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1000"/>
                        <p:tgtEl>
                          <p:spTgt spid="22"/>
                        </p:tgtEl>
                      </p:cBhvr>
                    </p:animEffect>
                  </p:childTnLst>
                </p:cTn>
              </p:par>
            </p:tnLst>
          </p:tmpl>
        </p:tmplLst>
      </p:bldP>
      <p:bldP spid="23" grpId="0" build="p">
        <p:tmplLst>
          <p:tmpl lvl="1">
            <p:tnLst>
              <p:par>
                <p:cTn presetID="10" presetClass="entr" presetSubtype="0" fill="hold" nodeType="with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fade">
                      <p:cBhvr>
                        <p:cTn dur="1000"/>
                        <p:tgtEl>
                          <p:spTgt spid="23"/>
                        </p:tgtEl>
                      </p:cBhvr>
                    </p:animEffect>
                  </p:childTnLst>
                </p:cTn>
              </p:par>
            </p:tnLst>
          </p:tmpl>
        </p:tmplLst>
      </p:bldP>
      <p:bldP spid="24" grpId="0" build="p">
        <p:tmplLst>
          <p:tmpl lvl="1">
            <p:tnLst>
              <p:par>
                <p:cTn presetID="10" presetClass="entr" presetSubtype="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1000"/>
                        <p:tgtEl>
                          <p:spTgt spid="24"/>
                        </p:tgtEl>
                      </p:cBhvr>
                    </p:animEffect>
                  </p:childTnLst>
                </p:cTn>
              </p:par>
            </p:tnLst>
          </p:tmpl>
        </p:tmplLst>
      </p:bldP>
      <p:bldP spid="10" grpId="0" animBg="1"/>
      <p:bldP spid="18" grpId="0" animBg="1"/>
      <p:bldP spid="32" grpId="0" animBg="1"/>
    </p:bldLst>
  </p:timing>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text/image ">
    <p:bg>
      <p:bgPr>
        <a:solidFill>
          <a:schemeClr val="bg2"/>
        </a:solidFill>
        <a:effectLst/>
      </p:bgPr>
    </p:bg>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0257E40E-205B-C109-04B9-EF508F0DD0C6}"/>
              </a:ext>
            </a:extLst>
          </p:cNvPr>
          <p:cNvSpPr>
            <a:spLocks noGrp="1"/>
          </p:cNvSpPr>
          <p:nvPr>
            <p:ph type="pic" sz="quarter" idx="18" hasCustomPrompt="1"/>
          </p:nvPr>
        </p:nvSpPr>
        <p:spPr bwMode="ltGray">
          <a:xfrm>
            <a:off x="6091937" y="0"/>
            <a:ext cx="6100062" cy="6858000"/>
          </a:xfrm>
          <a:solidFill>
            <a:schemeClr val="bg2"/>
          </a:solid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200" b="0" kern="1200" spc="0" baseline="0" dirty="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Drag &amp; drop your photo here or </a:t>
            </a:r>
            <a:br>
              <a:rPr lang="en-US"/>
            </a:br>
            <a:r>
              <a:rPr lang="en-US"/>
              <a:t>click or tap icon below to insert</a:t>
            </a:r>
          </a:p>
        </p:txBody>
      </p:sp>
      <p:sp>
        <p:nvSpPr>
          <p:cNvPr id="2" name="Title 2">
            <a:extLst>
              <a:ext uri="{FF2B5EF4-FFF2-40B4-BE49-F238E27FC236}">
                <a16:creationId xmlns:a16="http://schemas.microsoft.com/office/drawing/2014/main" id="{C7E9B776-182E-0348-2AFB-347C82C5B2A8}"/>
              </a:ext>
            </a:extLst>
          </p:cNvPr>
          <p:cNvSpPr>
            <a:spLocks noGrp="1"/>
          </p:cNvSpPr>
          <p:nvPr>
            <p:ph type="title" hasCustomPrompt="1"/>
          </p:nvPr>
        </p:nvSpPr>
        <p:spPr>
          <a:xfrm>
            <a:off x="584200" y="2005320"/>
            <a:ext cx="4158362" cy="1231106"/>
          </a:xfrm>
        </p:spPr>
        <p:txBody>
          <a:bodyPr anchor="b"/>
          <a:lstStyle>
            <a:lvl1pPr>
              <a:defRPr>
                <a:solidFill>
                  <a:schemeClr val="tx1"/>
                </a:solidFill>
              </a:defRPr>
            </a:lvl1pPr>
          </a:lstStyle>
          <a:p>
            <a:r>
              <a:rPr lang="en-US"/>
              <a:t>Lorem ipsum dolor sit </a:t>
            </a:r>
            <a:r>
              <a:rPr lang="en-US" err="1"/>
              <a:t>amet</a:t>
            </a:r>
            <a:endParaRPr lang="en-US"/>
          </a:p>
        </p:txBody>
      </p:sp>
      <p:sp>
        <p:nvSpPr>
          <p:cNvPr id="5" name="Text Placeholder 3">
            <a:extLst>
              <a:ext uri="{FF2B5EF4-FFF2-40B4-BE49-F238E27FC236}">
                <a16:creationId xmlns:a16="http://schemas.microsoft.com/office/drawing/2014/main" id="{C9F4D9FE-8334-7CCD-94BA-0B23619EB980}"/>
              </a:ext>
            </a:extLst>
          </p:cNvPr>
          <p:cNvSpPr>
            <a:spLocks noGrp="1"/>
          </p:cNvSpPr>
          <p:nvPr>
            <p:ph type="body" sz="quarter" idx="11" hasCustomPrompt="1"/>
          </p:nvPr>
        </p:nvSpPr>
        <p:spPr>
          <a:xfrm>
            <a:off x="584200" y="3483575"/>
            <a:ext cx="4162425" cy="553998"/>
          </a:xfrm>
        </p:spPr>
        <p:txBody>
          <a:bodyPr/>
          <a:lstStyle>
            <a:lvl1pPr marL="0" indent="0">
              <a:buNone/>
              <a:defRPr sz="1200" b="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a:t>
            </a:r>
          </a:p>
        </p:txBody>
      </p:sp>
      <p:cxnSp>
        <p:nvCxnSpPr>
          <p:cNvPr id="6" name="Straight Connector 5">
            <a:extLst>
              <a:ext uri="{FF2B5EF4-FFF2-40B4-BE49-F238E27FC236}">
                <a16:creationId xmlns:a16="http://schemas.microsoft.com/office/drawing/2014/main" id="{F8259FB8-4B54-B09E-F9A4-D2926CA10F43}"/>
              </a:ext>
            </a:extLst>
          </p:cNvPr>
          <p:cNvCxnSpPr>
            <a:cxnSpLocks/>
          </p:cNvCxnSpPr>
          <p:nvPr userDrawn="1"/>
        </p:nvCxnSpPr>
        <p:spPr>
          <a:xfrm>
            <a:off x="6096000" y="0"/>
            <a:ext cx="0" cy="6858000"/>
          </a:xfrm>
          <a:prstGeom prst="line">
            <a:avLst/>
          </a:prstGeom>
          <a:ln w="25400" cap="flat">
            <a:gradFill>
              <a:gsLst>
                <a:gs pos="0">
                  <a:schemeClr val="accent5"/>
                </a:gs>
                <a:gs pos="100000">
                  <a:schemeClr val="accent1"/>
                </a:gs>
              </a:gsLst>
              <a:lin ang="60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202942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2 images/text ">
    <p:bg>
      <p:bgPr>
        <a:solidFill>
          <a:schemeClr val="tx2"/>
        </a:solidFill>
        <a:effectLst/>
      </p:bgPr>
    </p:bg>
    <p:spTree>
      <p:nvGrpSpPr>
        <p:cNvPr id="1" name=""/>
        <p:cNvGrpSpPr/>
        <p:nvPr/>
      </p:nvGrpSpPr>
      <p:grpSpPr>
        <a:xfrm>
          <a:off x="0" y="0"/>
          <a:ext cx="0" cy="0"/>
          <a:chOff x="0" y="0"/>
          <a:chExt cx="0" cy="0"/>
        </a:xfrm>
      </p:grpSpPr>
      <p:sp>
        <p:nvSpPr>
          <p:cNvPr id="3" name="Picture Placeholder" descr="This photo is a 'placeholder' only. Drag or drop your photo here, or click and tap the center to insert a photo.">
            <a:extLst>
              <a:ext uri="{FF2B5EF4-FFF2-40B4-BE49-F238E27FC236}">
                <a16:creationId xmlns:a16="http://schemas.microsoft.com/office/drawing/2014/main" id="{06A4747B-D734-7810-D4B5-3BFAB0B0B533}"/>
              </a:ext>
            </a:extLst>
          </p:cNvPr>
          <p:cNvSpPr>
            <a:spLocks noGrp="1"/>
          </p:cNvSpPr>
          <p:nvPr>
            <p:ph type="pic" sz="quarter" idx="20" hasCustomPrompt="1"/>
          </p:nvPr>
        </p:nvSpPr>
        <p:spPr bwMode="ltGray">
          <a:xfrm>
            <a:off x="6234476" y="2025650"/>
            <a:ext cx="5367528" cy="3474720"/>
          </a:xfrm>
          <a:solidFill>
            <a:schemeClr val="tx2"/>
          </a:solid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200" b="0" kern="1200" spc="0" baseline="0" dirty="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Drag &amp; drop your photo here or </a:t>
            </a:r>
            <a:br>
              <a:rPr lang="en-US"/>
            </a:br>
            <a:r>
              <a:rPr lang="en-US"/>
              <a:t>click or tap icon below to insert</a:t>
            </a:r>
          </a:p>
        </p:txBody>
      </p:sp>
      <p:sp>
        <p:nvSpPr>
          <p:cNvPr id="2" name="Picture Placeholder" descr="This photo is a 'placeholder' only. Drag or drop your photo here, or click and tap the center to insert a photo.">
            <a:extLst>
              <a:ext uri="{FF2B5EF4-FFF2-40B4-BE49-F238E27FC236}">
                <a16:creationId xmlns:a16="http://schemas.microsoft.com/office/drawing/2014/main" id="{378A5105-3CCF-A09E-B640-5A33F21209E0}"/>
              </a:ext>
            </a:extLst>
          </p:cNvPr>
          <p:cNvSpPr>
            <a:spLocks noGrp="1"/>
          </p:cNvSpPr>
          <p:nvPr>
            <p:ph type="pic" sz="quarter" idx="19" hasCustomPrompt="1"/>
          </p:nvPr>
        </p:nvSpPr>
        <p:spPr bwMode="ltGray">
          <a:xfrm>
            <a:off x="582613" y="2025650"/>
            <a:ext cx="5367528" cy="3474720"/>
          </a:xfrm>
          <a:solidFill>
            <a:schemeClr val="tx2"/>
          </a:solid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200" b="0" kern="1200" spc="0" baseline="0" dirty="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Drag &amp; drop your photo here or </a:t>
            </a:r>
            <a:br>
              <a:rPr lang="en-US"/>
            </a:br>
            <a:r>
              <a:rPr lang="en-US"/>
              <a:t>click or tap icon below to insert</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hasCustomPrompt="1"/>
          </p:nvPr>
        </p:nvSpPr>
        <p:spPr>
          <a:xfrm>
            <a:off x="584199" y="5734570"/>
            <a:ext cx="5367528" cy="184666"/>
          </a:xfrm>
        </p:spPr>
        <p:txBody>
          <a:bodyPr/>
          <a:lstStyle>
            <a:lvl1pPr marL="0" indent="0" algn="ctr">
              <a:spcBef>
                <a:spcPts val="0"/>
              </a:spcBef>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r>
              <a:rPr lang="en-US"/>
              <a:t>, </a:t>
            </a:r>
            <a:r>
              <a:rPr lang="en-US" err="1"/>
              <a:t>consectetur</a:t>
            </a:r>
            <a:endParaRPr lang="en-US"/>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6241860" y="5734570"/>
            <a:ext cx="5367528" cy="184666"/>
          </a:xfrm>
        </p:spPr>
        <p:txBody>
          <a:bodyPr/>
          <a:lstStyle>
            <a:lvl1pPr marL="0" indent="0" algn="ctr">
              <a:spcBef>
                <a:spcPts val="0"/>
              </a:spcBef>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r>
              <a:rPr lang="en-US"/>
              <a:t>, </a:t>
            </a:r>
            <a:r>
              <a:rPr lang="en-US" err="1"/>
              <a:t>consectetur</a:t>
            </a:r>
            <a:endParaRPr lang="en-US"/>
          </a:p>
        </p:txBody>
      </p:sp>
      <p:sp>
        <p:nvSpPr>
          <p:cNvPr id="5" name="Title 1">
            <a:extLst>
              <a:ext uri="{FF2B5EF4-FFF2-40B4-BE49-F238E27FC236}">
                <a16:creationId xmlns:a16="http://schemas.microsoft.com/office/drawing/2014/main" id="{0D7E4874-D1C9-C9B9-79B5-1753583051A5}"/>
              </a:ext>
            </a:extLst>
          </p:cNvPr>
          <p:cNvSpPr>
            <a:spLocks noGrp="1"/>
          </p:cNvSpPr>
          <p:nvPr>
            <p:ph type="title" hasCustomPrompt="1"/>
          </p:nvPr>
        </p:nvSpPr>
        <p:spPr>
          <a:xfrm>
            <a:off x="582612" y="990597"/>
            <a:ext cx="11024171" cy="553998"/>
          </a:xfrm>
        </p:spPr>
        <p:txBody>
          <a:bodyPr/>
          <a:lstStyle>
            <a:lvl1pPr algn="ctr">
              <a:defRPr>
                <a:solidFill>
                  <a:schemeClr val="bg1"/>
                </a:solidFill>
              </a:defRPr>
            </a:lvl1pPr>
          </a:lstStyle>
          <a:p>
            <a:r>
              <a:rPr lang="en-US"/>
              <a:t>Lorem ipsum dolor sit </a:t>
            </a:r>
            <a:r>
              <a:rPr lang="en-US" err="1"/>
              <a:t>amet</a:t>
            </a:r>
            <a:r>
              <a:rPr lang="en-US"/>
              <a:t>, </a:t>
            </a:r>
            <a:r>
              <a:rPr lang="en-US" err="1"/>
              <a:t>consectetur</a:t>
            </a:r>
            <a:r>
              <a:rPr lang="en-US"/>
              <a:t>.</a:t>
            </a:r>
          </a:p>
        </p:txBody>
      </p:sp>
    </p:spTree>
    <p:extLst>
      <p:ext uri="{BB962C8B-B14F-4D97-AF65-F5344CB8AC3E}">
        <p14:creationId xmlns:p14="http://schemas.microsoft.com/office/powerpoint/2010/main" val="182222299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312" userDrawn="1">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3 images/text ">
    <p:bg>
      <p:bgPr>
        <a:solidFill>
          <a:schemeClr val="tx2"/>
        </a:solidFill>
        <a:effectLst/>
      </p:bgPr>
    </p:bg>
    <p:spTree>
      <p:nvGrpSpPr>
        <p:cNvPr id="1" name=""/>
        <p:cNvGrpSpPr/>
        <p:nvPr/>
      </p:nvGrpSpPr>
      <p:grpSpPr>
        <a:xfrm>
          <a:off x="0" y="0"/>
          <a:ext cx="0" cy="0"/>
          <a:chOff x="0" y="0"/>
          <a:chExt cx="0" cy="0"/>
        </a:xfrm>
      </p:grpSpPr>
      <p:sp>
        <p:nvSpPr>
          <p:cNvPr id="6" name="Picture Placeholder" descr="This photo is a 'placeholder' only. Drag or drop your photo here, or click and tap the center to insert a photo.">
            <a:extLst>
              <a:ext uri="{FF2B5EF4-FFF2-40B4-BE49-F238E27FC236}">
                <a16:creationId xmlns:a16="http://schemas.microsoft.com/office/drawing/2014/main" id="{0CFC1792-2EA4-BCAE-5FF7-863CF21590EE}"/>
              </a:ext>
            </a:extLst>
          </p:cNvPr>
          <p:cNvSpPr>
            <a:spLocks noGrp="1"/>
          </p:cNvSpPr>
          <p:nvPr>
            <p:ph type="pic" sz="quarter" idx="21" hasCustomPrompt="1"/>
          </p:nvPr>
        </p:nvSpPr>
        <p:spPr bwMode="ltGray">
          <a:xfrm>
            <a:off x="8124235" y="2025650"/>
            <a:ext cx="3474720" cy="3474720"/>
          </a:xfrm>
          <a:solidFill>
            <a:schemeClr val="tx2"/>
          </a:solidFill>
        </p:spPr>
        <p:txBody>
          <a:bodyPr vert="horz" wrap="square" lIns="0" tIns="0" rIns="0" bIns="731520" rtlCol="0" anchor="ctr" anchorCtr="0">
            <a:noAutofit/>
          </a:bodyPr>
          <a:lstStyle>
            <a:lvl1pPr>
              <a:defRPr lang="en-US" sz="1200" b="0" dirty="0">
                <a:solidFill>
                  <a:schemeClr val="bg1"/>
                </a:solidFill>
              </a:defRPr>
            </a:lvl1pPr>
          </a:lstStyle>
          <a:p>
            <a:pPr lvl="0" algn="ctr">
              <a:buClrTx/>
              <a:buFont typeface="Wingdings" panose="05000000000000000000" pitchFamily="2" charset="2"/>
            </a:pPr>
            <a:r>
              <a:rPr lang="en-US"/>
              <a:t>Drag &amp; drop your photo here or </a:t>
            </a:r>
            <a:br>
              <a:rPr lang="en-US"/>
            </a:br>
            <a:r>
              <a:rPr lang="en-US"/>
              <a:t>click or tap icon below to insert</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36333BBC-B599-5A55-993C-3B34D9C7365D}"/>
              </a:ext>
            </a:extLst>
          </p:cNvPr>
          <p:cNvSpPr>
            <a:spLocks noGrp="1"/>
          </p:cNvSpPr>
          <p:nvPr>
            <p:ph type="pic" sz="quarter" idx="20" hasCustomPrompt="1"/>
          </p:nvPr>
        </p:nvSpPr>
        <p:spPr bwMode="ltGray">
          <a:xfrm>
            <a:off x="4353424" y="2025650"/>
            <a:ext cx="3474720" cy="3474720"/>
          </a:xfrm>
          <a:solidFill>
            <a:schemeClr val="tx2"/>
          </a:solidFill>
        </p:spPr>
        <p:txBody>
          <a:bodyPr vert="horz" wrap="square" lIns="0" tIns="0" rIns="0" bIns="731520" rtlCol="0" anchor="ctr" anchorCtr="0">
            <a:noAutofit/>
          </a:bodyPr>
          <a:lstStyle>
            <a:lvl1pPr>
              <a:defRPr lang="en-US" sz="1200" b="0" dirty="0">
                <a:solidFill>
                  <a:schemeClr val="bg1"/>
                </a:solidFill>
              </a:defRPr>
            </a:lvl1pPr>
          </a:lstStyle>
          <a:p>
            <a:pPr lvl="0" algn="ctr">
              <a:buClrTx/>
              <a:buFont typeface="Wingdings" panose="05000000000000000000" pitchFamily="2" charset="2"/>
            </a:pPr>
            <a:r>
              <a:rPr lang="en-US"/>
              <a:t>Drag &amp; drop your photo here or </a:t>
            </a:r>
            <a:br>
              <a:rPr lang="en-US"/>
            </a:br>
            <a:r>
              <a:rPr lang="en-US"/>
              <a:t>click or tap icon below to insert</a:t>
            </a:r>
          </a:p>
        </p:txBody>
      </p:sp>
      <p:sp>
        <p:nvSpPr>
          <p:cNvPr id="2" name="Picture Placeholder" descr="This photo is a 'placeholder' only. Drag or drop your photo here, or click and tap the center to insert a photo.">
            <a:extLst>
              <a:ext uri="{FF2B5EF4-FFF2-40B4-BE49-F238E27FC236}">
                <a16:creationId xmlns:a16="http://schemas.microsoft.com/office/drawing/2014/main" id="{636EA108-7148-2426-32E9-A17AC733314F}"/>
              </a:ext>
            </a:extLst>
          </p:cNvPr>
          <p:cNvSpPr>
            <a:spLocks noGrp="1"/>
          </p:cNvSpPr>
          <p:nvPr>
            <p:ph type="pic" sz="quarter" idx="19" hasCustomPrompt="1"/>
          </p:nvPr>
        </p:nvSpPr>
        <p:spPr bwMode="ltGray">
          <a:xfrm>
            <a:off x="582613" y="2025650"/>
            <a:ext cx="3474720" cy="3474720"/>
          </a:xfrm>
          <a:solidFill>
            <a:schemeClr val="tx2"/>
          </a:solidFill>
        </p:spPr>
        <p:txBody>
          <a:bodyPr vert="horz" wrap="square" lIns="0" tIns="0" rIns="0" bIns="731520" rtlCol="0" anchor="ctr" anchorCtr="0">
            <a:noAutofit/>
          </a:bodyPr>
          <a:lstStyle>
            <a:lvl1pPr>
              <a:defRPr lang="en-US" sz="1200" b="0">
                <a:solidFill>
                  <a:schemeClr val="bg1"/>
                </a:solidFill>
              </a:defRPr>
            </a:lvl1pPr>
          </a:lstStyle>
          <a:p>
            <a:pPr lvl="0" algn="ctr">
              <a:buClrTx/>
              <a:buFont typeface="Wingdings" panose="05000000000000000000" pitchFamily="2" charset="2"/>
            </a:pPr>
            <a:r>
              <a:rPr lang="en-US"/>
              <a:t>Drag &amp; drop your photo here or </a:t>
            </a:r>
            <a:br>
              <a:rPr lang="en-US"/>
            </a:br>
            <a:r>
              <a:rPr lang="en-US"/>
              <a:t>click or tap icon below to insert</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hasCustomPrompt="1"/>
          </p:nvPr>
        </p:nvSpPr>
        <p:spPr>
          <a:xfrm>
            <a:off x="582613" y="5738778"/>
            <a:ext cx="3475037" cy="184666"/>
          </a:xfrm>
        </p:spPr>
        <p:txBody>
          <a:bodyPr/>
          <a:lstStyle>
            <a:lvl1pPr marL="0" indent="0" algn="ctr">
              <a:spcBef>
                <a:spcPts val="0"/>
              </a:spcBef>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endParaRPr lang="en-US"/>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hasCustomPrompt="1"/>
          </p:nvPr>
        </p:nvSpPr>
        <p:spPr>
          <a:xfrm>
            <a:off x="4358640" y="5738778"/>
            <a:ext cx="3475037" cy="184666"/>
          </a:xfrm>
        </p:spPr>
        <p:txBody>
          <a:bodyPr/>
          <a:lstStyle>
            <a:lvl1pPr marL="0" indent="0" algn="ctr">
              <a:spcBef>
                <a:spcPts val="0"/>
              </a:spcBef>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endParaRPr lang="en-US"/>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8134351" y="5738778"/>
            <a:ext cx="3475037" cy="184666"/>
          </a:xfrm>
        </p:spPr>
        <p:txBody>
          <a:bodyPr/>
          <a:lstStyle>
            <a:lvl1pPr marL="0" indent="0" algn="ctr">
              <a:spcBef>
                <a:spcPts val="0"/>
              </a:spcBef>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marL="0" marR="0" lvl="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lang="en-US"/>
              <a:t>Lorem ipsum dolor sit </a:t>
            </a:r>
            <a:r>
              <a:rPr lang="en-US" err="1"/>
              <a:t>amet</a:t>
            </a:r>
            <a:endParaRPr lang="en-US"/>
          </a:p>
        </p:txBody>
      </p:sp>
      <p:sp>
        <p:nvSpPr>
          <p:cNvPr id="5" name="Title 1">
            <a:extLst>
              <a:ext uri="{FF2B5EF4-FFF2-40B4-BE49-F238E27FC236}">
                <a16:creationId xmlns:a16="http://schemas.microsoft.com/office/drawing/2014/main" id="{CF3C0765-6265-0A55-A20D-B9579D1DA168}"/>
              </a:ext>
            </a:extLst>
          </p:cNvPr>
          <p:cNvSpPr>
            <a:spLocks noGrp="1"/>
          </p:cNvSpPr>
          <p:nvPr>
            <p:ph type="title" hasCustomPrompt="1"/>
          </p:nvPr>
        </p:nvSpPr>
        <p:spPr>
          <a:xfrm>
            <a:off x="586740" y="990597"/>
            <a:ext cx="11018520" cy="553998"/>
          </a:xfrm>
        </p:spPr>
        <p:txBody>
          <a:bodyPr/>
          <a:lstStyle>
            <a:lvl1pPr algn="ctr">
              <a:defRPr>
                <a:solidFill>
                  <a:schemeClr val="bg1"/>
                </a:solidFill>
              </a:defRPr>
            </a:lvl1pPr>
          </a:lstStyle>
          <a:p>
            <a:r>
              <a:rPr lang="en-US"/>
              <a:t>Lorem ipsum dolor sit </a:t>
            </a:r>
            <a:r>
              <a:rPr lang="en-US" err="1"/>
              <a:t>amet</a:t>
            </a:r>
            <a:endParaRPr lang="en-US"/>
          </a:p>
        </p:txBody>
      </p:sp>
    </p:spTree>
    <p:extLst>
      <p:ext uri="{BB962C8B-B14F-4D97-AF65-F5344CB8AC3E}">
        <p14:creationId xmlns:p14="http://schemas.microsoft.com/office/powerpoint/2010/main" val="32845156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Agenda 3 - 10 sections">
    <p:bg>
      <p:bgPr>
        <a:solidFill>
          <a:schemeClr val="tx2"/>
        </a:solidFill>
        <a:effectLst/>
      </p:bgPr>
    </p:bg>
    <p:spTree>
      <p:nvGrpSpPr>
        <p:cNvPr id="1" name=""/>
        <p:cNvGrpSpPr/>
        <p:nvPr/>
      </p:nvGrpSpPr>
      <p:grpSpPr>
        <a:xfrm>
          <a:off x="0" y="0"/>
          <a:ext cx="0" cy="0"/>
          <a:chOff x="0" y="0"/>
          <a:chExt cx="0" cy="0"/>
        </a:xfrm>
      </p:grpSpPr>
      <p:pic>
        <p:nvPicPr>
          <p:cNvPr id="12" name="Picture 11" descr="A black background with a purple light&#10;&#10;Description automatically generated">
            <a:extLst>
              <a:ext uri="{FF2B5EF4-FFF2-40B4-BE49-F238E27FC236}">
                <a16:creationId xmlns:a16="http://schemas.microsoft.com/office/drawing/2014/main" id="{45BEAA8E-A4D3-02D5-115F-E021656BD808}"/>
              </a:ext>
            </a:extLst>
          </p:cNvPr>
          <p:cNvPicPr>
            <a:picLocks noChangeAspect="1"/>
          </p:cNvPicPr>
          <p:nvPr userDrawn="1"/>
        </p:nvPicPr>
        <p:blipFill>
          <a:blip r:embed="rId2"/>
          <a:stretch>
            <a:fillRect/>
          </a:stretch>
        </p:blipFill>
        <p:spPr>
          <a:xfrm>
            <a:off x="13476514" y="1511084"/>
            <a:ext cx="6945086" cy="6858000"/>
          </a:xfrm>
          <a:prstGeom prst="rect">
            <a:avLst/>
          </a:prstGeom>
        </p:spPr>
      </p:pic>
      <p:sp>
        <p:nvSpPr>
          <p:cNvPr id="13" name="object 9">
            <a:extLst>
              <a:ext uri="{FF2B5EF4-FFF2-40B4-BE49-F238E27FC236}">
                <a16:creationId xmlns:a16="http://schemas.microsoft.com/office/drawing/2014/main" id="{A5609C94-B898-A606-3CB5-3DA2B3E6D683}"/>
              </a:ext>
              <a:ext uri="{C183D7F6-B498-43B3-948B-1728B52AA6E4}">
                <adec:decorative xmlns:adec="http://schemas.microsoft.com/office/drawing/2017/decorative" val="1"/>
              </a:ext>
            </a:extLst>
          </p:cNvPr>
          <p:cNvSpPr/>
          <p:nvPr userDrawn="1"/>
        </p:nvSpPr>
        <p:spPr>
          <a:xfrm>
            <a:off x="4718204" y="1214343"/>
            <a:ext cx="114227" cy="4475763"/>
          </a:xfrm>
          <a:custGeom>
            <a:avLst/>
            <a:gdLst/>
            <a:ahLst/>
            <a:cxnLst/>
            <a:rect l="l" t="t" r="r" b="b"/>
            <a:pathLst>
              <a:path h="3675379">
                <a:moveTo>
                  <a:pt x="0" y="0"/>
                </a:moveTo>
                <a:lnTo>
                  <a:pt x="0" y="3674821"/>
                </a:lnTo>
              </a:path>
            </a:pathLst>
          </a:custGeom>
          <a:noFill/>
          <a:ln w="25400" cap="rnd" cmpd="sng" algn="ctr">
            <a:solidFill>
              <a:sysClr val="window" lastClr="FFFFFF"/>
            </a:solidFill>
            <a:prstDash val="sysDot"/>
            <a:roun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728" b="0" i="0" u="none" strike="noStrike" kern="0" cap="none" spc="0" normalizeH="0" baseline="0" noProof="0">
              <a:ln>
                <a:noFill/>
              </a:ln>
              <a:solidFill>
                <a:srgbClr val="2A446F"/>
              </a:solidFill>
              <a:effectLst/>
              <a:uLnTx/>
              <a:uFillTx/>
              <a:latin typeface="Calibri"/>
              <a:ea typeface="+mn-ea"/>
              <a:cs typeface="+mn-cs"/>
            </a:endParaRPr>
          </a:p>
        </p:txBody>
      </p:sp>
      <p:sp>
        <p:nvSpPr>
          <p:cNvPr id="40" name="Text Placeholder 2">
            <a:extLst>
              <a:ext uri="{FF2B5EF4-FFF2-40B4-BE49-F238E27FC236}">
                <a16:creationId xmlns:a16="http://schemas.microsoft.com/office/drawing/2014/main" id="{2874AF2B-33AE-F67E-9C9B-BE06561CD5FE}"/>
              </a:ext>
            </a:extLst>
          </p:cNvPr>
          <p:cNvSpPr>
            <a:spLocks noGrp="1"/>
          </p:cNvSpPr>
          <p:nvPr>
            <p:ph type="body" sz="quarter" idx="11" hasCustomPrompt="1"/>
          </p:nvPr>
        </p:nvSpPr>
        <p:spPr>
          <a:xfrm>
            <a:off x="582613" y="3182779"/>
            <a:ext cx="3613209" cy="492443"/>
          </a:xfrm>
        </p:spPr>
        <p:txBody>
          <a:bodyPr/>
          <a:lstStyle>
            <a:lvl1pPr algn="ctr">
              <a:defRPr sz="3200" b="1">
                <a:solidFill>
                  <a:schemeClr val="accent2"/>
                </a:solidFill>
              </a:defRPr>
            </a:lvl1pPr>
          </a:lstStyle>
          <a:p>
            <a:pPr lvl="0"/>
            <a:r>
              <a:rPr lang="en-US"/>
              <a:t>Agenda</a:t>
            </a:r>
          </a:p>
        </p:txBody>
      </p:sp>
      <p:sp>
        <p:nvSpPr>
          <p:cNvPr id="3" name="Text Placeholder 3">
            <a:extLst>
              <a:ext uri="{FF2B5EF4-FFF2-40B4-BE49-F238E27FC236}">
                <a16:creationId xmlns:a16="http://schemas.microsoft.com/office/drawing/2014/main" id="{13B42117-9431-7E96-AC19-2BF5608EAF6F}"/>
              </a:ext>
            </a:extLst>
          </p:cNvPr>
          <p:cNvSpPr>
            <a:spLocks noGrp="1"/>
          </p:cNvSpPr>
          <p:nvPr>
            <p:ph type="body" sz="quarter" idx="36" hasCustomPrompt="1"/>
          </p:nvPr>
        </p:nvSpPr>
        <p:spPr>
          <a:xfrm>
            <a:off x="5172577" y="1413038"/>
            <a:ext cx="5173276" cy="276999"/>
          </a:xfrm>
        </p:spPr>
        <p:txBody>
          <a:bodyPr wrap="square">
            <a:spAutoFit/>
          </a:bodyPr>
          <a:lstStyle>
            <a:lvl1pPr marL="0" indent="0">
              <a:spcBef>
                <a:spcPts val="1224"/>
              </a:spcBef>
              <a:buClr>
                <a:schemeClr val="tx1"/>
              </a:buClr>
              <a:buFont typeface="Wingdings" panose="05000000000000000000" pitchFamily="2" charset="2"/>
              <a:buNone/>
              <a:defRPr sz="18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Welcome and opening remarks</a:t>
            </a:r>
          </a:p>
        </p:txBody>
      </p:sp>
      <p:sp>
        <p:nvSpPr>
          <p:cNvPr id="16" name="Text Placeholder 3">
            <a:extLst>
              <a:ext uri="{FF2B5EF4-FFF2-40B4-BE49-F238E27FC236}">
                <a16:creationId xmlns:a16="http://schemas.microsoft.com/office/drawing/2014/main" id="{0D108966-0742-684C-549F-B911061ED1BB}"/>
              </a:ext>
            </a:extLst>
          </p:cNvPr>
          <p:cNvSpPr>
            <a:spLocks noGrp="1"/>
          </p:cNvSpPr>
          <p:nvPr>
            <p:ph type="body" sz="quarter" idx="47" hasCustomPrompt="1"/>
          </p:nvPr>
        </p:nvSpPr>
        <p:spPr>
          <a:xfrm>
            <a:off x="5172577" y="2179438"/>
            <a:ext cx="5173276" cy="276999"/>
          </a:xfrm>
        </p:spPr>
        <p:txBody>
          <a:bodyPr wrap="square">
            <a:spAutoFit/>
          </a:bodyPr>
          <a:lstStyle>
            <a:lvl1pPr marL="0" indent="0">
              <a:spcBef>
                <a:spcPts val="1224"/>
              </a:spcBef>
              <a:buClr>
                <a:schemeClr val="tx1"/>
              </a:buClr>
              <a:buFont typeface="Wingdings" panose="05000000000000000000" pitchFamily="2" charset="2"/>
              <a:buNone/>
              <a:defRPr sz="18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Second activity</a:t>
            </a:r>
          </a:p>
        </p:txBody>
      </p:sp>
      <p:sp>
        <p:nvSpPr>
          <p:cNvPr id="18" name="Text Placeholder 3">
            <a:extLst>
              <a:ext uri="{FF2B5EF4-FFF2-40B4-BE49-F238E27FC236}">
                <a16:creationId xmlns:a16="http://schemas.microsoft.com/office/drawing/2014/main" id="{8649EF76-FB4B-B2FF-FC03-C6513F4C9C79}"/>
              </a:ext>
            </a:extLst>
          </p:cNvPr>
          <p:cNvSpPr>
            <a:spLocks noGrp="1"/>
          </p:cNvSpPr>
          <p:nvPr>
            <p:ph type="body" sz="quarter" idx="49" hasCustomPrompt="1"/>
          </p:nvPr>
        </p:nvSpPr>
        <p:spPr>
          <a:xfrm>
            <a:off x="5172577" y="2945838"/>
            <a:ext cx="5173276" cy="276999"/>
          </a:xfrm>
        </p:spPr>
        <p:txBody>
          <a:bodyPr wrap="square">
            <a:spAutoFit/>
          </a:bodyPr>
          <a:lstStyle>
            <a:lvl1pPr marL="0" indent="0">
              <a:spcBef>
                <a:spcPts val="1224"/>
              </a:spcBef>
              <a:buClr>
                <a:schemeClr val="tx1"/>
              </a:buClr>
              <a:buFont typeface="Wingdings" panose="05000000000000000000" pitchFamily="2" charset="2"/>
              <a:buNone/>
              <a:defRPr sz="18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Third activity</a:t>
            </a:r>
          </a:p>
        </p:txBody>
      </p:sp>
      <p:sp>
        <p:nvSpPr>
          <p:cNvPr id="20" name="Text Placeholder 3">
            <a:extLst>
              <a:ext uri="{FF2B5EF4-FFF2-40B4-BE49-F238E27FC236}">
                <a16:creationId xmlns:a16="http://schemas.microsoft.com/office/drawing/2014/main" id="{7F6A8558-E261-5328-DB8D-35059F6B83AD}"/>
              </a:ext>
            </a:extLst>
          </p:cNvPr>
          <p:cNvSpPr>
            <a:spLocks noGrp="1"/>
          </p:cNvSpPr>
          <p:nvPr>
            <p:ph type="body" sz="quarter" idx="51" hasCustomPrompt="1"/>
          </p:nvPr>
        </p:nvSpPr>
        <p:spPr>
          <a:xfrm>
            <a:off x="5172577" y="3712238"/>
            <a:ext cx="5173276" cy="276999"/>
          </a:xfrm>
        </p:spPr>
        <p:txBody>
          <a:bodyPr wrap="square">
            <a:spAutoFit/>
          </a:bodyPr>
          <a:lstStyle>
            <a:lvl1pPr marL="0" indent="0">
              <a:spcBef>
                <a:spcPts val="1224"/>
              </a:spcBef>
              <a:buClr>
                <a:schemeClr val="tx1"/>
              </a:buClr>
              <a:buFont typeface="Wingdings" panose="05000000000000000000" pitchFamily="2" charset="2"/>
              <a:buNone/>
              <a:defRPr sz="18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Fourth activity</a:t>
            </a:r>
          </a:p>
        </p:txBody>
      </p:sp>
      <p:sp>
        <p:nvSpPr>
          <p:cNvPr id="21" name="Text Placeholder 3">
            <a:extLst>
              <a:ext uri="{FF2B5EF4-FFF2-40B4-BE49-F238E27FC236}">
                <a16:creationId xmlns:a16="http://schemas.microsoft.com/office/drawing/2014/main" id="{D981115B-0D15-C94D-A512-89733D14A0BB}"/>
              </a:ext>
            </a:extLst>
          </p:cNvPr>
          <p:cNvSpPr>
            <a:spLocks noGrp="1"/>
          </p:cNvSpPr>
          <p:nvPr>
            <p:ph type="body" sz="quarter" idx="52" hasCustomPrompt="1"/>
          </p:nvPr>
        </p:nvSpPr>
        <p:spPr>
          <a:xfrm>
            <a:off x="5172577" y="4478638"/>
            <a:ext cx="5173276" cy="276999"/>
          </a:xfrm>
        </p:spPr>
        <p:txBody>
          <a:bodyPr wrap="square">
            <a:spAutoFit/>
          </a:bodyPr>
          <a:lstStyle>
            <a:lvl1pPr marL="0" indent="0">
              <a:spcBef>
                <a:spcPts val="1224"/>
              </a:spcBef>
              <a:buClr>
                <a:schemeClr val="tx1"/>
              </a:buClr>
              <a:buFont typeface="Wingdings" panose="05000000000000000000" pitchFamily="2" charset="2"/>
              <a:buNone/>
              <a:defRPr sz="18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Fifth activity</a:t>
            </a:r>
          </a:p>
        </p:txBody>
      </p:sp>
      <p:sp>
        <p:nvSpPr>
          <p:cNvPr id="24" name="Text Placeholder 3">
            <a:extLst>
              <a:ext uri="{FF2B5EF4-FFF2-40B4-BE49-F238E27FC236}">
                <a16:creationId xmlns:a16="http://schemas.microsoft.com/office/drawing/2014/main" id="{B3A14614-A23D-2183-1857-807B30846043}"/>
              </a:ext>
            </a:extLst>
          </p:cNvPr>
          <p:cNvSpPr>
            <a:spLocks noGrp="1"/>
          </p:cNvSpPr>
          <p:nvPr>
            <p:ph type="body" sz="quarter" idx="55" hasCustomPrompt="1"/>
          </p:nvPr>
        </p:nvSpPr>
        <p:spPr>
          <a:xfrm>
            <a:off x="5172577" y="5245040"/>
            <a:ext cx="5173276" cy="276999"/>
          </a:xfrm>
        </p:spPr>
        <p:txBody>
          <a:bodyPr wrap="square">
            <a:spAutoFit/>
          </a:bodyPr>
          <a:lstStyle>
            <a:lvl1pPr marL="0" indent="0">
              <a:spcBef>
                <a:spcPts val="1224"/>
              </a:spcBef>
              <a:buClr>
                <a:schemeClr val="tx1"/>
              </a:buClr>
              <a:buFont typeface="Wingdings" panose="05000000000000000000" pitchFamily="2" charset="2"/>
              <a:buNone/>
              <a:defRPr sz="18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Wrap-Up</a:t>
            </a:r>
          </a:p>
        </p:txBody>
      </p:sp>
      <p:pic>
        <p:nvPicPr>
          <p:cNvPr id="25" name="Picture 24" descr="A purple number on a black background&#10;&#10;Description automatically generated">
            <a:extLst>
              <a:ext uri="{FF2B5EF4-FFF2-40B4-BE49-F238E27FC236}">
                <a16:creationId xmlns:a16="http://schemas.microsoft.com/office/drawing/2014/main" id="{CD373FA1-95D3-18A9-93DA-A7E28E412BB1}"/>
              </a:ext>
            </a:extLst>
          </p:cNvPr>
          <p:cNvPicPr>
            <a:picLocks noChangeAspect="1"/>
          </p:cNvPicPr>
          <p:nvPr userDrawn="1"/>
        </p:nvPicPr>
        <p:blipFill>
          <a:blip r:embed="rId3"/>
          <a:stretch>
            <a:fillRect/>
          </a:stretch>
        </p:blipFill>
        <p:spPr>
          <a:xfrm>
            <a:off x="10926119" y="5472953"/>
            <a:ext cx="1023834" cy="1134247"/>
          </a:xfrm>
          <a:prstGeom prst="rect">
            <a:avLst/>
          </a:prstGeom>
        </p:spPr>
      </p:pic>
    </p:spTree>
    <p:extLst>
      <p:ext uri="{BB962C8B-B14F-4D97-AF65-F5344CB8AC3E}">
        <p14:creationId xmlns:p14="http://schemas.microsoft.com/office/powerpoint/2010/main" val="38965926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30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4 images/text ">
    <p:bg>
      <p:bgPr>
        <a:solidFill>
          <a:schemeClr val="tx2"/>
        </a:solidFill>
        <a:effectLst/>
      </p:bgPr>
    </p:bg>
    <p:spTree>
      <p:nvGrpSpPr>
        <p:cNvPr id="1" name=""/>
        <p:cNvGrpSpPr/>
        <p:nvPr/>
      </p:nvGrpSpPr>
      <p:grpSpPr>
        <a:xfrm>
          <a:off x="0" y="0"/>
          <a:ext cx="0" cy="0"/>
          <a:chOff x="0" y="0"/>
          <a:chExt cx="0" cy="0"/>
        </a:xfrm>
      </p:grpSpPr>
      <p:sp>
        <p:nvSpPr>
          <p:cNvPr id="7" name="Picture Placeholder" descr="This photo is a 'placeholder' only. Drag or drop your photo here, or click and tap the center to insert a photo.">
            <a:extLst>
              <a:ext uri="{FF2B5EF4-FFF2-40B4-BE49-F238E27FC236}">
                <a16:creationId xmlns:a16="http://schemas.microsoft.com/office/drawing/2014/main" id="{11B2845E-3DA2-4F1A-B389-85980E2E88C7}"/>
              </a:ext>
            </a:extLst>
          </p:cNvPr>
          <p:cNvSpPr>
            <a:spLocks noGrp="1"/>
          </p:cNvSpPr>
          <p:nvPr>
            <p:ph type="pic" sz="quarter" idx="24" hasCustomPrompt="1"/>
          </p:nvPr>
        </p:nvSpPr>
        <p:spPr bwMode="ltGray">
          <a:xfrm>
            <a:off x="9073470" y="2312866"/>
            <a:ext cx="2532888" cy="2532888"/>
          </a:xfrm>
          <a:solidFill>
            <a:schemeClr val="tx2"/>
          </a:solid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200" b="0" kern="1200" spc="0" baseline="0" dirty="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Drag &amp; drop your photo here or </a:t>
            </a:r>
            <a:br>
              <a:rPr lang="en-US"/>
            </a:br>
            <a:r>
              <a:rPr lang="en-US"/>
              <a:t>click or tap icon below to insert</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A60379FD-A976-B346-90CD-B1C818FAF8CF}"/>
              </a:ext>
            </a:extLst>
          </p:cNvPr>
          <p:cNvSpPr>
            <a:spLocks noGrp="1"/>
          </p:cNvSpPr>
          <p:nvPr>
            <p:ph type="pic" sz="quarter" idx="23" hasCustomPrompt="1"/>
          </p:nvPr>
        </p:nvSpPr>
        <p:spPr bwMode="ltGray">
          <a:xfrm>
            <a:off x="6243184" y="2312866"/>
            <a:ext cx="2532888" cy="2532888"/>
          </a:xfrm>
          <a:solidFill>
            <a:schemeClr val="tx2"/>
          </a:solid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200" b="0" kern="1200" spc="0" baseline="0" dirty="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Drag &amp; drop your photo here or </a:t>
            </a:r>
            <a:br>
              <a:rPr lang="en-US"/>
            </a:br>
            <a:r>
              <a:rPr lang="en-US"/>
              <a:t>click or tap icon below to insert</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49C5B225-27EE-FEFD-5215-19A1E803B871}"/>
              </a:ext>
            </a:extLst>
          </p:cNvPr>
          <p:cNvSpPr>
            <a:spLocks noGrp="1"/>
          </p:cNvSpPr>
          <p:nvPr>
            <p:ph type="pic" sz="quarter" idx="22" hasCustomPrompt="1"/>
          </p:nvPr>
        </p:nvSpPr>
        <p:spPr bwMode="ltGray">
          <a:xfrm>
            <a:off x="3412899" y="2312866"/>
            <a:ext cx="2532888" cy="2532888"/>
          </a:xfrm>
          <a:solidFill>
            <a:schemeClr val="tx2"/>
          </a:solid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200" b="0" kern="1200" spc="0" baseline="0" dirty="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Drag &amp; drop your photo here or </a:t>
            </a:r>
            <a:br>
              <a:rPr lang="en-US"/>
            </a:br>
            <a:r>
              <a:rPr lang="en-US"/>
              <a:t>click or tap icon below to insert</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hasCustomPrompt="1"/>
          </p:nvPr>
        </p:nvSpPr>
        <p:spPr>
          <a:xfrm>
            <a:off x="582613" y="5078629"/>
            <a:ext cx="2532888" cy="369332"/>
          </a:xfrm>
        </p:spPr>
        <p:txBody>
          <a:bodyPr/>
          <a:lstStyle>
            <a:lvl1pPr marL="0" indent="0" algn="ctr">
              <a:spcBef>
                <a:spcPts val="0"/>
              </a:spcBef>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endParaRPr lang="en-US"/>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hasCustomPrompt="1"/>
          </p:nvPr>
        </p:nvSpPr>
        <p:spPr>
          <a:xfrm>
            <a:off x="3413908" y="5078629"/>
            <a:ext cx="2532888" cy="369332"/>
          </a:xfrm>
        </p:spPr>
        <p:txBody>
          <a:bodyPr/>
          <a:lstStyle>
            <a:lvl1pPr marL="0" indent="0" algn="ctr">
              <a:spcBef>
                <a:spcPts val="0"/>
              </a:spcBef>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endParaRPr lang="en-US"/>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6245204" y="5078629"/>
            <a:ext cx="2532888" cy="369332"/>
          </a:xfrm>
        </p:spPr>
        <p:txBody>
          <a:bodyPr/>
          <a:lstStyle>
            <a:lvl1pPr marL="0" indent="0" algn="ctr">
              <a:spcBef>
                <a:spcPts val="0"/>
              </a:spcBef>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endParaRPr lang="en-US"/>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hasCustomPrompt="1"/>
          </p:nvPr>
        </p:nvSpPr>
        <p:spPr>
          <a:xfrm>
            <a:off x="9076500" y="5078629"/>
            <a:ext cx="2532888" cy="369332"/>
          </a:xfrm>
        </p:spPr>
        <p:txBody>
          <a:bodyPr/>
          <a:lstStyle>
            <a:lvl1pPr marL="0" indent="0" algn="ctr">
              <a:spcBef>
                <a:spcPts val="0"/>
              </a:spcBef>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endParaRPr lang="en-US"/>
          </a:p>
        </p:txBody>
      </p:sp>
      <p:sp>
        <p:nvSpPr>
          <p:cNvPr id="5" name="Title 1">
            <a:extLst>
              <a:ext uri="{FF2B5EF4-FFF2-40B4-BE49-F238E27FC236}">
                <a16:creationId xmlns:a16="http://schemas.microsoft.com/office/drawing/2014/main" id="{8640A268-23B7-7ECE-B705-1216BDDF6AF1}"/>
              </a:ext>
            </a:extLst>
          </p:cNvPr>
          <p:cNvSpPr>
            <a:spLocks noGrp="1"/>
          </p:cNvSpPr>
          <p:nvPr>
            <p:ph type="title" hasCustomPrompt="1"/>
          </p:nvPr>
        </p:nvSpPr>
        <p:spPr>
          <a:xfrm>
            <a:off x="586740" y="990597"/>
            <a:ext cx="11018520" cy="553998"/>
          </a:xfrm>
        </p:spPr>
        <p:txBody>
          <a:bodyPr/>
          <a:lstStyle>
            <a:lvl1pPr algn="ctr">
              <a:defRPr>
                <a:solidFill>
                  <a:schemeClr val="bg1"/>
                </a:solidFill>
              </a:defRPr>
            </a:lvl1pPr>
          </a:lstStyle>
          <a:p>
            <a:r>
              <a:rPr lang="en-US"/>
              <a:t>Lorem ipsum dolor sit </a:t>
            </a:r>
            <a:r>
              <a:rPr lang="en-US" err="1"/>
              <a:t>amet</a:t>
            </a:r>
            <a:endParaRPr lang="en-US"/>
          </a:p>
        </p:txBody>
      </p:sp>
      <p:sp>
        <p:nvSpPr>
          <p:cNvPr id="2" name="Picture Placeholder" descr="This photo is a 'placeholder' only. Drag or drop your photo here, or click and tap the center to insert a photo.">
            <a:extLst>
              <a:ext uri="{FF2B5EF4-FFF2-40B4-BE49-F238E27FC236}">
                <a16:creationId xmlns:a16="http://schemas.microsoft.com/office/drawing/2014/main" id="{755D211D-33B2-761E-29CF-538D7FBE9D21}"/>
              </a:ext>
            </a:extLst>
          </p:cNvPr>
          <p:cNvSpPr>
            <a:spLocks noGrp="1"/>
          </p:cNvSpPr>
          <p:nvPr>
            <p:ph type="pic" sz="quarter" idx="21" hasCustomPrompt="1"/>
          </p:nvPr>
        </p:nvSpPr>
        <p:spPr bwMode="ltGray">
          <a:xfrm>
            <a:off x="582613" y="2312866"/>
            <a:ext cx="2532888" cy="2532888"/>
          </a:xfrm>
          <a:solidFill>
            <a:schemeClr val="tx2"/>
          </a:solid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200" b="0" kern="1200" spc="0" baseline="0" dirty="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Drag &amp; drop your photo here or </a:t>
            </a:r>
            <a:br>
              <a:rPr lang="en-US"/>
            </a:br>
            <a:r>
              <a:rPr lang="en-US"/>
              <a:t>click or tap icon below to insert</a:t>
            </a:r>
          </a:p>
        </p:txBody>
      </p:sp>
    </p:spTree>
    <p:extLst>
      <p:ext uri="{BB962C8B-B14F-4D97-AF65-F5344CB8AC3E}">
        <p14:creationId xmlns:p14="http://schemas.microsoft.com/office/powerpoint/2010/main" val="3329450722"/>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Image on right">
    <p:bg>
      <p:bgPr>
        <a:solidFill>
          <a:schemeClr val="tx2"/>
        </a:solidFill>
        <a:effectLst/>
      </p:bgPr>
    </p:bg>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A2DC0C74-B530-4A2F-F307-7132AE733640}"/>
              </a:ext>
            </a:extLst>
          </p:cNvPr>
          <p:cNvGrpSpPr/>
          <p:nvPr userDrawn="1"/>
        </p:nvGrpSpPr>
        <p:grpSpPr>
          <a:xfrm>
            <a:off x="7819358" y="-1155"/>
            <a:ext cx="4372642" cy="6859155"/>
            <a:chOff x="7819360" y="-1155"/>
            <a:chExt cx="4372642" cy="6859155"/>
          </a:xfrm>
        </p:grpSpPr>
        <p:pic>
          <p:nvPicPr>
            <p:cNvPr id="16" name="Graphic 15">
              <a:extLst>
                <a:ext uri="{FF2B5EF4-FFF2-40B4-BE49-F238E27FC236}">
                  <a16:creationId xmlns:a16="http://schemas.microsoft.com/office/drawing/2014/main" id="{BC7001F8-3F75-1536-95D6-8020557675C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6200000">
              <a:off x="6577258" y="1242101"/>
              <a:ext cx="6856845" cy="4372642"/>
            </a:xfrm>
            <a:prstGeom prst="rect">
              <a:avLst/>
            </a:prstGeom>
          </p:spPr>
        </p:pic>
        <p:pic>
          <p:nvPicPr>
            <p:cNvPr id="17" name="Graphic 16">
              <a:extLst>
                <a:ext uri="{FF2B5EF4-FFF2-40B4-BE49-F238E27FC236}">
                  <a16:creationId xmlns:a16="http://schemas.microsoft.com/office/drawing/2014/main" id="{9FFC85E4-9C8E-D6A5-8869-FA19BC0690C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6200000">
              <a:off x="7362703" y="2028703"/>
              <a:ext cx="6858000" cy="2800594"/>
            </a:xfrm>
            <a:prstGeom prst="rect">
              <a:avLst/>
            </a:prstGeom>
          </p:spPr>
        </p:pic>
        <p:pic>
          <p:nvPicPr>
            <p:cNvPr id="18" name="Graphic 17">
              <a:extLst>
                <a:ext uri="{FF2B5EF4-FFF2-40B4-BE49-F238E27FC236}">
                  <a16:creationId xmlns:a16="http://schemas.microsoft.com/office/drawing/2014/main" id="{9D05AE3B-3F78-9419-A30B-82459A710C09}"/>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rot="16200000">
              <a:off x="7221100" y="1885945"/>
              <a:ext cx="6858000" cy="3083800"/>
            </a:xfrm>
            <a:prstGeom prst="rect">
              <a:avLst/>
            </a:prstGeom>
          </p:spPr>
        </p:pic>
      </p:grpSp>
      <p:sp>
        <p:nvSpPr>
          <p:cNvPr id="5" name="Title 2">
            <a:extLst>
              <a:ext uri="{FF2B5EF4-FFF2-40B4-BE49-F238E27FC236}">
                <a16:creationId xmlns:a16="http://schemas.microsoft.com/office/drawing/2014/main" id="{4E57FBE1-0B96-B01A-E10B-82264F460DE7}"/>
              </a:ext>
            </a:extLst>
          </p:cNvPr>
          <p:cNvSpPr>
            <a:spLocks noGrp="1"/>
          </p:cNvSpPr>
          <p:nvPr>
            <p:ph type="title" hasCustomPrompt="1"/>
          </p:nvPr>
        </p:nvSpPr>
        <p:spPr>
          <a:xfrm>
            <a:off x="584201" y="2461881"/>
            <a:ext cx="4158362" cy="1252793"/>
          </a:xfrm>
        </p:spPr>
        <p:txBody>
          <a:bodyPr anchor="b"/>
          <a:lstStyle>
            <a:lvl1pPr>
              <a:defRPr>
                <a:solidFill>
                  <a:schemeClr val="bg1"/>
                </a:solidFill>
              </a:defRPr>
            </a:lvl1pPr>
          </a:lstStyle>
          <a:p>
            <a:r>
              <a:rPr lang="en-US"/>
              <a:t>Lorem ipsum dolor sit </a:t>
            </a:r>
            <a:r>
              <a:rPr lang="en-US" err="1"/>
              <a:t>amet</a:t>
            </a:r>
            <a:endParaRPr lang="en-US"/>
          </a:p>
        </p:txBody>
      </p:sp>
      <p:sp>
        <p:nvSpPr>
          <p:cNvPr id="6" name="Text Placeholder 3">
            <a:extLst>
              <a:ext uri="{FF2B5EF4-FFF2-40B4-BE49-F238E27FC236}">
                <a16:creationId xmlns:a16="http://schemas.microsoft.com/office/drawing/2014/main" id="{2E87B1D5-4E73-46D1-72DE-AE7A7E8F537D}"/>
              </a:ext>
            </a:extLst>
          </p:cNvPr>
          <p:cNvSpPr>
            <a:spLocks noGrp="1"/>
          </p:cNvSpPr>
          <p:nvPr>
            <p:ph type="body" sz="quarter" idx="11" hasCustomPrompt="1"/>
          </p:nvPr>
        </p:nvSpPr>
        <p:spPr>
          <a:xfrm>
            <a:off x="584201" y="3947633"/>
            <a:ext cx="4158362" cy="553998"/>
          </a:xfrm>
        </p:spPr>
        <p:txBody>
          <a:bodyPr/>
          <a:lstStyle>
            <a:lvl1pPr marL="0" indent="0">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a:t>
            </a:r>
          </a:p>
        </p:txBody>
      </p:sp>
      <p:sp>
        <p:nvSpPr>
          <p:cNvPr id="4" name="Rounded Rectangle 2">
            <a:extLst>
              <a:ext uri="{FF2B5EF4-FFF2-40B4-BE49-F238E27FC236}">
                <a16:creationId xmlns:a16="http://schemas.microsoft.com/office/drawing/2014/main" id="{C100D46A-2866-B193-6086-DEEB653E74A7}"/>
              </a:ext>
              <a:ext uri="{C183D7F6-B498-43B3-948B-1728B52AA6E4}">
                <adec:decorative xmlns:adec="http://schemas.microsoft.com/office/drawing/2017/decorative" val="1"/>
              </a:ext>
            </a:extLst>
          </p:cNvPr>
          <p:cNvSpPr/>
          <p:nvPr userDrawn="1"/>
        </p:nvSpPr>
        <p:spPr bwMode="auto">
          <a:xfrm>
            <a:off x="6504487" y="1079344"/>
            <a:ext cx="4812073" cy="4720940"/>
          </a:xfrm>
          <a:prstGeom prst="roundRect">
            <a:avLst>
              <a:gd name="adj" fmla="val 1979"/>
            </a:avLst>
          </a:prstGeom>
          <a:solidFill>
            <a:schemeClr val="tx2"/>
          </a:solidFill>
          <a:ln w="25400" cap="flat" cmpd="sng" algn="ctr">
            <a:gradFill>
              <a:gsLst>
                <a:gs pos="0">
                  <a:schemeClr val="accent5"/>
                </a:gs>
                <a:gs pos="100000">
                  <a:schemeClr val="accent1"/>
                </a:gs>
              </a:gsLst>
              <a:lin ang="3600000" scaled="0"/>
            </a:gradFill>
            <a:prstDash val="solid"/>
          </a:ln>
          <a:effectLst>
            <a:outerShdw blurRad="952500" dist="444500" dir="2700000" algn="tl" rotWithShape="0">
              <a:schemeClr val="accent2">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91F2C"/>
              </a:solidFill>
              <a:effectLst/>
              <a:uLnTx/>
              <a:uFillTx/>
              <a:latin typeface="Segoe UI"/>
              <a:ea typeface="+mn-ea"/>
              <a:cs typeface="Segoe UI" pitchFamily="34" charset="0"/>
            </a:endParaRPr>
          </a:p>
        </p:txBody>
      </p:sp>
      <p:sp>
        <p:nvSpPr>
          <p:cNvPr id="2" name="Picture Placeholder" descr="This photo is a 'placeholder' only. Drag or drop your photo here, or click and tap the center to insert a photo.">
            <a:extLst>
              <a:ext uri="{FF2B5EF4-FFF2-40B4-BE49-F238E27FC236}">
                <a16:creationId xmlns:a16="http://schemas.microsoft.com/office/drawing/2014/main" id="{F420DBCA-E8DD-54E0-40B0-E4C298A7E331}"/>
              </a:ext>
            </a:extLst>
          </p:cNvPr>
          <p:cNvSpPr>
            <a:spLocks noGrp="1"/>
          </p:cNvSpPr>
          <p:nvPr>
            <p:ph type="pic" sz="quarter" idx="21" hasCustomPrompt="1"/>
          </p:nvPr>
        </p:nvSpPr>
        <p:spPr bwMode="ltGray">
          <a:xfrm>
            <a:off x="6632395" y="1213570"/>
            <a:ext cx="4556255" cy="4451720"/>
          </a:xfrm>
          <a:solidFill>
            <a:schemeClr val="tx2"/>
          </a:solid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200" b="0" kern="1200" spc="0" baseline="0" dirty="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Drag &amp; drop your photo here or </a:t>
            </a:r>
            <a:br>
              <a:rPr lang="en-US"/>
            </a:br>
            <a:r>
              <a:rPr lang="en-US"/>
              <a:t>click or tap icon below to insert</a:t>
            </a:r>
          </a:p>
        </p:txBody>
      </p:sp>
    </p:spTree>
    <p:extLst>
      <p:ext uri="{BB962C8B-B14F-4D97-AF65-F5344CB8AC3E}">
        <p14:creationId xmlns:p14="http://schemas.microsoft.com/office/powerpoint/2010/main" val="24230656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quote/image right">
    <p:bg>
      <p:bgPr>
        <a:solidFill>
          <a:schemeClr val="bg2"/>
        </a:solidFill>
        <a:effectLst/>
      </p:bgPr>
    </p:bg>
    <p:spTree>
      <p:nvGrpSpPr>
        <p:cNvPr id="1" name=""/>
        <p:cNvGrpSpPr/>
        <p:nvPr/>
      </p:nvGrpSpPr>
      <p:grpSpPr>
        <a:xfrm>
          <a:off x="0" y="0"/>
          <a:ext cx="0" cy="0"/>
          <a:chOff x="0" y="0"/>
          <a:chExt cx="0" cy="0"/>
        </a:xfrm>
      </p:grpSpPr>
      <p:sp>
        <p:nvSpPr>
          <p:cNvPr id="2" name="Picture Placeholder" descr="This photo is a 'placeholder' only. Drag or drop your photo here, or click and tap the center to insert a photo.">
            <a:extLst>
              <a:ext uri="{FF2B5EF4-FFF2-40B4-BE49-F238E27FC236}">
                <a16:creationId xmlns:a16="http://schemas.microsoft.com/office/drawing/2014/main" id="{01C21C9F-BE08-9CA9-2548-5F58509F8DC7}"/>
              </a:ext>
            </a:extLst>
          </p:cNvPr>
          <p:cNvSpPr>
            <a:spLocks noGrp="1"/>
          </p:cNvSpPr>
          <p:nvPr>
            <p:ph type="pic" sz="quarter" idx="21" hasCustomPrompt="1"/>
          </p:nvPr>
        </p:nvSpPr>
        <p:spPr bwMode="ltGray">
          <a:xfrm>
            <a:off x="7102334" y="1853587"/>
            <a:ext cx="3760470" cy="3760470"/>
          </a:xfrm>
          <a:solidFill>
            <a:schemeClr val="bg2"/>
          </a:solid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200" b="0" kern="1200" spc="0" baseline="0" dirty="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Drag &amp; drop your photo here or </a:t>
            </a:r>
            <a:br>
              <a:rPr lang="en-US"/>
            </a:br>
            <a:r>
              <a:rPr lang="en-US"/>
              <a:t>click or tap icon below to insert</a:t>
            </a:r>
          </a:p>
        </p:txBody>
      </p:sp>
      <p:sp>
        <p:nvSpPr>
          <p:cNvPr id="5" name="Text Placeholder 11">
            <a:extLst>
              <a:ext uri="{FF2B5EF4-FFF2-40B4-BE49-F238E27FC236}">
                <a16:creationId xmlns:a16="http://schemas.microsoft.com/office/drawing/2014/main" id="{4B878651-6EA0-F1DE-DDB3-D4C07A4E5942}"/>
              </a:ext>
            </a:extLst>
          </p:cNvPr>
          <p:cNvSpPr>
            <a:spLocks noGrp="1"/>
          </p:cNvSpPr>
          <p:nvPr>
            <p:ph type="body" sz="quarter" idx="17" hasCustomPrompt="1"/>
          </p:nvPr>
        </p:nvSpPr>
        <p:spPr>
          <a:xfrm>
            <a:off x="1509699" y="2696798"/>
            <a:ext cx="4451089" cy="1107996"/>
          </a:xfrm>
        </p:spPr>
        <p:txBody>
          <a:bodyPr anchor="t"/>
          <a:lstStyle>
            <a:lvl1pPr marL="0" indent="0">
              <a:spcBef>
                <a:spcPts val="0"/>
              </a:spcBef>
              <a:buNone/>
              <a:defRPr sz="18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r>
              <a:rPr lang="en-US"/>
              <a:t>, </a:t>
            </a:r>
            <a:r>
              <a:rPr lang="en-US" err="1"/>
              <a:t>consec</a:t>
            </a:r>
            <a:r>
              <a:rPr lang="en-US"/>
              <a:t> </a:t>
            </a:r>
            <a:r>
              <a:rPr lang="en-US" err="1"/>
              <a:t>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a:t>
            </a:r>
          </a:p>
        </p:txBody>
      </p:sp>
      <p:sp>
        <p:nvSpPr>
          <p:cNvPr id="10" name="Freeform: Shape 9">
            <a:extLst>
              <a:ext uri="{FF2B5EF4-FFF2-40B4-BE49-F238E27FC236}">
                <a16:creationId xmlns:a16="http://schemas.microsoft.com/office/drawing/2014/main" id="{52A3F807-DEFB-6026-D7BD-82284EB7FB76}"/>
              </a:ext>
            </a:extLst>
          </p:cNvPr>
          <p:cNvSpPr/>
          <p:nvPr/>
        </p:nvSpPr>
        <p:spPr>
          <a:xfrm flipH="1">
            <a:off x="570676" y="2199576"/>
            <a:ext cx="680608" cy="604267"/>
          </a:xfrm>
          <a:custGeom>
            <a:avLst/>
            <a:gdLst>
              <a:gd name="connsiteX0" fmla="*/ 393237 w 674431"/>
              <a:gd name="connsiteY0" fmla="*/ 0 h 587906"/>
              <a:gd name="connsiteX1" fmla="*/ 616089 w 674431"/>
              <a:gd name="connsiteY1" fmla="*/ 0 h 587906"/>
              <a:gd name="connsiteX2" fmla="*/ 616151 w 674431"/>
              <a:gd name="connsiteY2" fmla="*/ 0 h 587906"/>
              <a:gd name="connsiteX3" fmla="*/ 674431 w 674431"/>
              <a:gd name="connsiteY3" fmla="*/ 58280 h 587906"/>
              <a:gd name="connsiteX4" fmla="*/ 674431 w 674431"/>
              <a:gd name="connsiteY4" fmla="*/ 221738 h 587906"/>
              <a:gd name="connsiteX5" fmla="*/ 597219 w 674431"/>
              <a:gd name="connsiteY5" fmla="*/ 471750 h 587906"/>
              <a:gd name="connsiteX6" fmla="*/ 393361 w 674431"/>
              <a:gd name="connsiteY6" fmla="*/ 587630 h 587906"/>
              <a:gd name="connsiteX7" fmla="*/ 380245 w 674431"/>
              <a:gd name="connsiteY7" fmla="*/ 577174 h 587906"/>
              <a:gd name="connsiteX8" fmla="*/ 380245 w 674431"/>
              <a:gd name="connsiteY8" fmla="*/ 489011 h 587906"/>
              <a:gd name="connsiteX9" fmla="*/ 387484 w 674431"/>
              <a:gd name="connsiteY9" fmla="*/ 478865 h 587906"/>
              <a:gd name="connsiteX10" fmla="*/ 523100 w 674431"/>
              <a:gd name="connsiteY10" fmla="*/ 363541 h 587906"/>
              <a:gd name="connsiteX11" fmla="*/ 540423 w 674431"/>
              <a:gd name="connsiteY11" fmla="*/ 283112 h 587906"/>
              <a:gd name="connsiteX12" fmla="*/ 533308 w 674431"/>
              <a:gd name="connsiteY12" fmla="*/ 276306 h 587906"/>
              <a:gd name="connsiteX13" fmla="*/ 393361 w 674431"/>
              <a:gd name="connsiteY13" fmla="*/ 276306 h 587906"/>
              <a:gd name="connsiteX14" fmla="*/ 374986 w 674431"/>
              <a:gd name="connsiteY14" fmla="*/ 257931 h 587906"/>
              <a:gd name="connsiteX15" fmla="*/ 374986 w 674431"/>
              <a:gd name="connsiteY15" fmla="*/ 18251 h 587906"/>
              <a:gd name="connsiteX16" fmla="*/ 393237 w 674431"/>
              <a:gd name="connsiteY16" fmla="*/ 0 h 587906"/>
              <a:gd name="connsiteX17" fmla="*/ 58466 w 674431"/>
              <a:gd name="connsiteY17" fmla="*/ 0 h 587906"/>
              <a:gd name="connsiteX18" fmla="*/ 281070 w 674431"/>
              <a:gd name="connsiteY18" fmla="*/ 0 h 587906"/>
              <a:gd name="connsiteX19" fmla="*/ 299445 w 674431"/>
              <a:gd name="connsiteY19" fmla="*/ 18375 h 587906"/>
              <a:gd name="connsiteX20" fmla="*/ 299445 w 674431"/>
              <a:gd name="connsiteY20" fmla="*/ 221738 h 587906"/>
              <a:gd name="connsiteX21" fmla="*/ 222233 w 674431"/>
              <a:gd name="connsiteY21" fmla="*/ 471750 h 587906"/>
              <a:gd name="connsiteX22" fmla="*/ 18375 w 674431"/>
              <a:gd name="connsiteY22" fmla="*/ 587630 h 587906"/>
              <a:gd name="connsiteX23" fmla="*/ 5259 w 674431"/>
              <a:gd name="connsiteY23" fmla="*/ 577174 h 587906"/>
              <a:gd name="connsiteX24" fmla="*/ 5259 w 674431"/>
              <a:gd name="connsiteY24" fmla="*/ 489011 h 587906"/>
              <a:gd name="connsiteX25" fmla="*/ 12497 w 674431"/>
              <a:gd name="connsiteY25" fmla="*/ 478865 h 587906"/>
              <a:gd name="connsiteX26" fmla="*/ 148114 w 674431"/>
              <a:gd name="connsiteY26" fmla="*/ 363541 h 587906"/>
              <a:gd name="connsiteX27" fmla="*/ 165437 w 674431"/>
              <a:gd name="connsiteY27" fmla="*/ 283112 h 587906"/>
              <a:gd name="connsiteX28" fmla="*/ 158322 w 674431"/>
              <a:gd name="connsiteY28" fmla="*/ 276306 h 587906"/>
              <a:gd name="connsiteX29" fmla="*/ 18375 w 674431"/>
              <a:gd name="connsiteY29" fmla="*/ 276306 h 587906"/>
              <a:gd name="connsiteX30" fmla="*/ 0 w 674431"/>
              <a:gd name="connsiteY30" fmla="*/ 257931 h 587906"/>
              <a:gd name="connsiteX31" fmla="*/ 0 w 674431"/>
              <a:gd name="connsiteY31" fmla="*/ 58466 h 587906"/>
              <a:gd name="connsiteX32" fmla="*/ 58466 w 674431"/>
              <a:gd name="connsiteY32" fmla="*/ 0 h 587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74431" h="587906">
                <a:moveTo>
                  <a:pt x="393237" y="0"/>
                </a:moveTo>
                <a:lnTo>
                  <a:pt x="616089" y="0"/>
                </a:lnTo>
                <a:lnTo>
                  <a:pt x="616151" y="0"/>
                </a:lnTo>
                <a:cubicBezTo>
                  <a:pt x="648322" y="0"/>
                  <a:pt x="674431" y="26109"/>
                  <a:pt x="674431" y="58280"/>
                </a:cubicBezTo>
                <a:lnTo>
                  <a:pt x="674431" y="221738"/>
                </a:lnTo>
                <a:cubicBezTo>
                  <a:pt x="674431" y="328152"/>
                  <a:pt x="648694" y="411490"/>
                  <a:pt x="597219" y="471750"/>
                </a:cubicBezTo>
                <a:cubicBezTo>
                  <a:pt x="548157" y="529102"/>
                  <a:pt x="480225" y="567770"/>
                  <a:pt x="393361" y="587630"/>
                </a:cubicBezTo>
                <a:cubicBezTo>
                  <a:pt x="386679" y="589177"/>
                  <a:pt x="380245" y="584042"/>
                  <a:pt x="380245" y="577174"/>
                </a:cubicBezTo>
                <a:lnTo>
                  <a:pt x="380245" y="489011"/>
                </a:lnTo>
                <a:cubicBezTo>
                  <a:pt x="380245" y="484433"/>
                  <a:pt x="383153" y="480288"/>
                  <a:pt x="387484" y="478865"/>
                </a:cubicBezTo>
                <a:cubicBezTo>
                  <a:pt x="454240" y="456778"/>
                  <a:pt x="499466" y="418295"/>
                  <a:pt x="523100" y="363541"/>
                </a:cubicBezTo>
                <a:cubicBezTo>
                  <a:pt x="535969" y="335824"/>
                  <a:pt x="541784" y="309035"/>
                  <a:pt x="540423" y="283112"/>
                </a:cubicBezTo>
                <a:cubicBezTo>
                  <a:pt x="540238" y="279276"/>
                  <a:pt x="537082" y="276306"/>
                  <a:pt x="533308" y="276306"/>
                </a:cubicBezTo>
                <a:lnTo>
                  <a:pt x="393361" y="276306"/>
                </a:lnTo>
                <a:cubicBezTo>
                  <a:pt x="383215" y="276306"/>
                  <a:pt x="374986" y="268078"/>
                  <a:pt x="374986" y="257931"/>
                </a:cubicBezTo>
                <a:lnTo>
                  <a:pt x="374986" y="18251"/>
                </a:lnTo>
                <a:cubicBezTo>
                  <a:pt x="374986" y="8167"/>
                  <a:pt x="383153" y="0"/>
                  <a:pt x="393237" y="0"/>
                </a:cubicBezTo>
                <a:close/>
                <a:moveTo>
                  <a:pt x="58466" y="0"/>
                </a:moveTo>
                <a:lnTo>
                  <a:pt x="281070" y="0"/>
                </a:lnTo>
                <a:cubicBezTo>
                  <a:pt x="291216" y="0"/>
                  <a:pt x="299445" y="8229"/>
                  <a:pt x="299445" y="18375"/>
                </a:cubicBezTo>
                <a:lnTo>
                  <a:pt x="299445" y="221738"/>
                </a:lnTo>
                <a:cubicBezTo>
                  <a:pt x="299445" y="328152"/>
                  <a:pt x="273708" y="411490"/>
                  <a:pt x="222233" y="471750"/>
                </a:cubicBezTo>
                <a:cubicBezTo>
                  <a:pt x="173171" y="529102"/>
                  <a:pt x="105239" y="567770"/>
                  <a:pt x="18375" y="587630"/>
                </a:cubicBezTo>
                <a:cubicBezTo>
                  <a:pt x="11631" y="589177"/>
                  <a:pt x="5259" y="584042"/>
                  <a:pt x="5259" y="577174"/>
                </a:cubicBezTo>
                <a:lnTo>
                  <a:pt x="5259" y="489011"/>
                </a:lnTo>
                <a:cubicBezTo>
                  <a:pt x="5259" y="484433"/>
                  <a:pt x="8167" y="480288"/>
                  <a:pt x="12497" y="478865"/>
                </a:cubicBezTo>
                <a:cubicBezTo>
                  <a:pt x="79254" y="456778"/>
                  <a:pt x="124480" y="418295"/>
                  <a:pt x="148114" y="363541"/>
                </a:cubicBezTo>
                <a:cubicBezTo>
                  <a:pt x="160983" y="335824"/>
                  <a:pt x="166798" y="309035"/>
                  <a:pt x="165437" y="283112"/>
                </a:cubicBezTo>
                <a:cubicBezTo>
                  <a:pt x="165252" y="279276"/>
                  <a:pt x="162096" y="276306"/>
                  <a:pt x="158322" y="276306"/>
                </a:cubicBezTo>
                <a:lnTo>
                  <a:pt x="18375" y="276306"/>
                </a:lnTo>
                <a:cubicBezTo>
                  <a:pt x="8229" y="276306"/>
                  <a:pt x="0" y="268078"/>
                  <a:pt x="0" y="257931"/>
                </a:cubicBezTo>
                <a:lnTo>
                  <a:pt x="0" y="58466"/>
                </a:lnTo>
                <a:cubicBezTo>
                  <a:pt x="0" y="26171"/>
                  <a:pt x="26171" y="0"/>
                  <a:pt x="58466" y="0"/>
                </a:cubicBezTo>
                <a:close/>
              </a:path>
            </a:pathLst>
          </a:custGeom>
          <a:solidFill>
            <a:schemeClr val="tx1"/>
          </a:solidFill>
          <a:ln w="6117" cap="flat">
            <a:noFill/>
            <a:prstDash val="solid"/>
            <a:miter/>
          </a:ln>
        </p:spPr>
        <p:txBody>
          <a:bodyPr rtlCol="0" anchor="ctr"/>
          <a:lstStyle/>
          <a:p>
            <a:endParaRPr lang="en-US"/>
          </a:p>
        </p:txBody>
      </p:sp>
      <p:sp>
        <p:nvSpPr>
          <p:cNvPr id="11" name="Text Placeholder 4">
            <a:extLst>
              <a:ext uri="{FF2B5EF4-FFF2-40B4-BE49-F238E27FC236}">
                <a16:creationId xmlns:a16="http://schemas.microsoft.com/office/drawing/2014/main" id="{6B8F6EDE-3287-C98A-2287-E97E9546E9E1}"/>
              </a:ext>
            </a:extLst>
          </p:cNvPr>
          <p:cNvSpPr>
            <a:spLocks noGrp="1"/>
          </p:cNvSpPr>
          <p:nvPr>
            <p:ph type="body" sz="quarter" idx="12" hasCustomPrompt="1"/>
          </p:nvPr>
        </p:nvSpPr>
        <p:spPr>
          <a:xfrm>
            <a:off x="1509699" y="4036953"/>
            <a:ext cx="4451089" cy="184666"/>
          </a:xfrm>
          <a:noFill/>
        </p:spPr>
        <p:txBody>
          <a:bodyPr wrap="square" lIns="0" tIns="0" rIns="0" bIns="0">
            <a:spAutoFit/>
          </a:bodyPr>
          <a:lstStyle>
            <a:lvl1pPr marL="0" indent="0">
              <a:spcBef>
                <a:spcPts val="0"/>
              </a:spcBef>
              <a:buNone/>
              <a:defRPr sz="1200" b="0" spc="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endParaRPr lang="en-US"/>
          </a:p>
        </p:txBody>
      </p:sp>
      <p:sp>
        <p:nvSpPr>
          <p:cNvPr id="4" name="Title 1">
            <a:extLst>
              <a:ext uri="{FF2B5EF4-FFF2-40B4-BE49-F238E27FC236}">
                <a16:creationId xmlns:a16="http://schemas.microsoft.com/office/drawing/2014/main" id="{E6A09FF7-A79C-7368-D4C6-B5CE55329C4A}"/>
              </a:ext>
            </a:extLst>
          </p:cNvPr>
          <p:cNvSpPr>
            <a:spLocks noGrp="1"/>
          </p:cNvSpPr>
          <p:nvPr>
            <p:ph type="title" hasCustomPrompt="1"/>
          </p:nvPr>
        </p:nvSpPr>
        <p:spPr>
          <a:xfrm>
            <a:off x="570677" y="422028"/>
            <a:ext cx="11018520" cy="553998"/>
          </a:xfrm>
        </p:spPr>
        <p:txBody>
          <a:bodyPr/>
          <a:lstStyle>
            <a:lvl1pPr>
              <a:defRPr>
                <a:solidFill>
                  <a:schemeClr val="tx1"/>
                </a:solidFill>
              </a:defRPr>
            </a:lvl1pPr>
          </a:lstStyle>
          <a:p>
            <a:r>
              <a:rPr lang="en-US"/>
              <a:t>Lorem ipsum dolor sit </a:t>
            </a:r>
            <a:r>
              <a:rPr lang="en-US" err="1"/>
              <a:t>amet</a:t>
            </a:r>
            <a:endParaRPr lang="en-US"/>
          </a:p>
        </p:txBody>
      </p:sp>
    </p:spTree>
    <p:extLst>
      <p:ext uri="{BB962C8B-B14F-4D97-AF65-F5344CB8AC3E}">
        <p14:creationId xmlns:p14="http://schemas.microsoft.com/office/powerpoint/2010/main" val="174073505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4_Short quote/name">
    <p:bg>
      <p:bgPr>
        <a:solidFill>
          <a:schemeClr val="bg2"/>
        </a:solidFill>
        <a:effectLst/>
      </p:bgPr>
    </p:bg>
    <p:spTree>
      <p:nvGrpSpPr>
        <p:cNvPr id="1" name=""/>
        <p:cNvGrpSpPr/>
        <p:nvPr/>
      </p:nvGrpSpPr>
      <p:grpSpPr>
        <a:xfrm>
          <a:off x="0" y="0"/>
          <a:ext cx="0" cy="0"/>
          <a:chOff x="0" y="0"/>
          <a:chExt cx="0" cy="0"/>
        </a:xfrm>
      </p:grpSpPr>
      <p:sp>
        <p:nvSpPr>
          <p:cNvPr id="5" name="Text Placeholder 11">
            <a:extLst>
              <a:ext uri="{FF2B5EF4-FFF2-40B4-BE49-F238E27FC236}">
                <a16:creationId xmlns:a16="http://schemas.microsoft.com/office/drawing/2014/main" id="{4B878651-6EA0-F1DE-DDB3-D4C07A4E5942}"/>
              </a:ext>
            </a:extLst>
          </p:cNvPr>
          <p:cNvSpPr>
            <a:spLocks noGrp="1"/>
          </p:cNvSpPr>
          <p:nvPr>
            <p:ph type="body" sz="quarter" idx="17" hasCustomPrompt="1"/>
          </p:nvPr>
        </p:nvSpPr>
        <p:spPr>
          <a:xfrm>
            <a:off x="1509699" y="2696798"/>
            <a:ext cx="4451089" cy="1107996"/>
          </a:xfrm>
        </p:spPr>
        <p:txBody>
          <a:bodyPr anchor="t"/>
          <a:lstStyle>
            <a:lvl1pPr marL="0" indent="0">
              <a:spcBef>
                <a:spcPts val="0"/>
              </a:spcBef>
              <a:buNone/>
              <a:defRPr sz="18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r>
              <a:rPr lang="en-US"/>
              <a:t>, </a:t>
            </a:r>
            <a:r>
              <a:rPr lang="en-US" err="1"/>
              <a:t>consec</a:t>
            </a:r>
            <a:r>
              <a:rPr lang="en-US"/>
              <a:t> </a:t>
            </a:r>
            <a:r>
              <a:rPr lang="en-US" err="1"/>
              <a:t>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a:t>
            </a:r>
          </a:p>
        </p:txBody>
      </p:sp>
      <p:sp>
        <p:nvSpPr>
          <p:cNvPr id="10" name="Freeform: Shape 9">
            <a:extLst>
              <a:ext uri="{FF2B5EF4-FFF2-40B4-BE49-F238E27FC236}">
                <a16:creationId xmlns:a16="http://schemas.microsoft.com/office/drawing/2014/main" id="{52A3F807-DEFB-6026-D7BD-82284EB7FB76}"/>
              </a:ext>
            </a:extLst>
          </p:cNvPr>
          <p:cNvSpPr/>
          <p:nvPr/>
        </p:nvSpPr>
        <p:spPr>
          <a:xfrm flipH="1">
            <a:off x="570676" y="2199576"/>
            <a:ext cx="680608" cy="604267"/>
          </a:xfrm>
          <a:custGeom>
            <a:avLst/>
            <a:gdLst>
              <a:gd name="connsiteX0" fmla="*/ 393237 w 674431"/>
              <a:gd name="connsiteY0" fmla="*/ 0 h 587906"/>
              <a:gd name="connsiteX1" fmla="*/ 616089 w 674431"/>
              <a:gd name="connsiteY1" fmla="*/ 0 h 587906"/>
              <a:gd name="connsiteX2" fmla="*/ 616151 w 674431"/>
              <a:gd name="connsiteY2" fmla="*/ 0 h 587906"/>
              <a:gd name="connsiteX3" fmla="*/ 674431 w 674431"/>
              <a:gd name="connsiteY3" fmla="*/ 58280 h 587906"/>
              <a:gd name="connsiteX4" fmla="*/ 674431 w 674431"/>
              <a:gd name="connsiteY4" fmla="*/ 221738 h 587906"/>
              <a:gd name="connsiteX5" fmla="*/ 597219 w 674431"/>
              <a:gd name="connsiteY5" fmla="*/ 471750 h 587906"/>
              <a:gd name="connsiteX6" fmla="*/ 393361 w 674431"/>
              <a:gd name="connsiteY6" fmla="*/ 587630 h 587906"/>
              <a:gd name="connsiteX7" fmla="*/ 380245 w 674431"/>
              <a:gd name="connsiteY7" fmla="*/ 577174 h 587906"/>
              <a:gd name="connsiteX8" fmla="*/ 380245 w 674431"/>
              <a:gd name="connsiteY8" fmla="*/ 489011 h 587906"/>
              <a:gd name="connsiteX9" fmla="*/ 387484 w 674431"/>
              <a:gd name="connsiteY9" fmla="*/ 478865 h 587906"/>
              <a:gd name="connsiteX10" fmla="*/ 523100 w 674431"/>
              <a:gd name="connsiteY10" fmla="*/ 363541 h 587906"/>
              <a:gd name="connsiteX11" fmla="*/ 540423 w 674431"/>
              <a:gd name="connsiteY11" fmla="*/ 283112 h 587906"/>
              <a:gd name="connsiteX12" fmla="*/ 533308 w 674431"/>
              <a:gd name="connsiteY12" fmla="*/ 276306 h 587906"/>
              <a:gd name="connsiteX13" fmla="*/ 393361 w 674431"/>
              <a:gd name="connsiteY13" fmla="*/ 276306 h 587906"/>
              <a:gd name="connsiteX14" fmla="*/ 374986 w 674431"/>
              <a:gd name="connsiteY14" fmla="*/ 257931 h 587906"/>
              <a:gd name="connsiteX15" fmla="*/ 374986 w 674431"/>
              <a:gd name="connsiteY15" fmla="*/ 18251 h 587906"/>
              <a:gd name="connsiteX16" fmla="*/ 393237 w 674431"/>
              <a:gd name="connsiteY16" fmla="*/ 0 h 587906"/>
              <a:gd name="connsiteX17" fmla="*/ 58466 w 674431"/>
              <a:gd name="connsiteY17" fmla="*/ 0 h 587906"/>
              <a:gd name="connsiteX18" fmla="*/ 281070 w 674431"/>
              <a:gd name="connsiteY18" fmla="*/ 0 h 587906"/>
              <a:gd name="connsiteX19" fmla="*/ 299445 w 674431"/>
              <a:gd name="connsiteY19" fmla="*/ 18375 h 587906"/>
              <a:gd name="connsiteX20" fmla="*/ 299445 w 674431"/>
              <a:gd name="connsiteY20" fmla="*/ 221738 h 587906"/>
              <a:gd name="connsiteX21" fmla="*/ 222233 w 674431"/>
              <a:gd name="connsiteY21" fmla="*/ 471750 h 587906"/>
              <a:gd name="connsiteX22" fmla="*/ 18375 w 674431"/>
              <a:gd name="connsiteY22" fmla="*/ 587630 h 587906"/>
              <a:gd name="connsiteX23" fmla="*/ 5259 w 674431"/>
              <a:gd name="connsiteY23" fmla="*/ 577174 h 587906"/>
              <a:gd name="connsiteX24" fmla="*/ 5259 w 674431"/>
              <a:gd name="connsiteY24" fmla="*/ 489011 h 587906"/>
              <a:gd name="connsiteX25" fmla="*/ 12497 w 674431"/>
              <a:gd name="connsiteY25" fmla="*/ 478865 h 587906"/>
              <a:gd name="connsiteX26" fmla="*/ 148114 w 674431"/>
              <a:gd name="connsiteY26" fmla="*/ 363541 h 587906"/>
              <a:gd name="connsiteX27" fmla="*/ 165437 w 674431"/>
              <a:gd name="connsiteY27" fmla="*/ 283112 h 587906"/>
              <a:gd name="connsiteX28" fmla="*/ 158322 w 674431"/>
              <a:gd name="connsiteY28" fmla="*/ 276306 h 587906"/>
              <a:gd name="connsiteX29" fmla="*/ 18375 w 674431"/>
              <a:gd name="connsiteY29" fmla="*/ 276306 h 587906"/>
              <a:gd name="connsiteX30" fmla="*/ 0 w 674431"/>
              <a:gd name="connsiteY30" fmla="*/ 257931 h 587906"/>
              <a:gd name="connsiteX31" fmla="*/ 0 w 674431"/>
              <a:gd name="connsiteY31" fmla="*/ 58466 h 587906"/>
              <a:gd name="connsiteX32" fmla="*/ 58466 w 674431"/>
              <a:gd name="connsiteY32" fmla="*/ 0 h 587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74431" h="587906">
                <a:moveTo>
                  <a:pt x="393237" y="0"/>
                </a:moveTo>
                <a:lnTo>
                  <a:pt x="616089" y="0"/>
                </a:lnTo>
                <a:lnTo>
                  <a:pt x="616151" y="0"/>
                </a:lnTo>
                <a:cubicBezTo>
                  <a:pt x="648322" y="0"/>
                  <a:pt x="674431" y="26109"/>
                  <a:pt x="674431" y="58280"/>
                </a:cubicBezTo>
                <a:lnTo>
                  <a:pt x="674431" y="221738"/>
                </a:lnTo>
                <a:cubicBezTo>
                  <a:pt x="674431" y="328152"/>
                  <a:pt x="648694" y="411490"/>
                  <a:pt x="597219" y="471750"/>
                </a:cubicBezTo>
                <a:cubicBezTo>
                  <a:pt x="548157" y="529102"/>
                  <a:pt x="480225" y="567770"/>
                  <a:pt x="393361" y="587630"/>
                </a:cubicBezTo>
                <a:cubicBezTo>
                  <a:pt x="386679" y="589177"/>
                  <a:pt x="380245" y="584042"/>
                  <a:pt x="380245" y="577174"/>
                </a:cubicBezTo>
                <a:lnTo>
                  <a:pt x="380245" y="489011"/>
                </a:lnTo>
                <a:cubicBezTo>
                  <a:pt x="380245" y="484433"/>
                  <a:pt x="383153" y="480288"/>
                  <a:pt x="387484" y="478865"/>
                </a:cubicBezTo>
                <a:cubicBezTo>
                  <a:pt x="454240" y="456778"/>
                  <a:pt x="499466" y="418295"/>
                  <a:pt x="523100" y="363541"/>
                </a:cubicBezTo>
                <a:cubicBezTo>
                  <a:pt x="535969" y="335824"/>
                  <a:pt x="541784" y="309035"/>
                  <a:pt x="540423" y="283112"/>
                </a:cubicBezTo>
                <a:cubicBezTo>
                  <a:pt x="540238" y="279276"/>
                  <a:pt x="537082" y="276306"/>
                  <a:pt x="533308" y="276306"/>
                </a:cubicBezTo>
                <a:lnTo>
                  <a:pt x="393361" y="276306"/>
                </a:lnTo>
                <a:cubicBezTo>
                  <a:pt x="383215" y="276306"/>
                  <a:pt x="374986" y="268078"/>
                  <a:pt x="374986" y="257931"/>
                </a:cubicBezTo>
                <a:lnTo>
                  <a:pt x="374986" y="18251"/>
                </a:lnTo>
                <a:cubicBezTo>
                  <a:pt x="374986" y="8167"/>
                  <a:pt x="383153" y="0"/>
                  <a:pt x="393237" y="0"/>
                </a:cubicBezTo>
                <a:close/>
                <a:moveTo>
                  <a:pt x="58466" y="0"/>
                </a:moveTo>
                <a:lnTo>
                  <a:pt x="281070" y="0"/>
                </a:lnTo>
                <a:cubicBezTo>
                  <a:pt x="291216" y="0"/>
                  <a:pt x="299445" y="8229"/>
                  <a:pt x="299445" y="18375"/>
                </a:cubicBezTo>
                <a:lnTo>
                  <a:pt x="299445" y="221738"/>
                </a:lnTo>
                <a:cubicBezTo>
                  <a:pt x="299445" y="328152"/>
                  <a:pt x="273708" y="411490"/>
                  <a:pt x="222233" y="471750"/>
                </a:cubicBezTo>
                <a:cubicBezTo>
                  <a:pt x="173171" y="529102"/>
                  <a:pt x="105239" y="567770"/>
                  <a:pt x="18375" y="587630"/>
                </a:cubicBezTo>
                <a:cubicBezTo>
                  <a:pt x="11631" y="589177"/>
                  <a:pt x="5259" y="584042"/>
                  <a:pt x="5259" y="577174"/>
                </a:cubicBezTo>
                <a:lnTo>
                  <a:pt x="5259" y="489011"/>
                </a:lnTo>
                <a:cubicBezTo>
                  <a:pt x="5259" y="484433"/>
                  <a:pt x="8167" y="480288"/>
                  <a:pt x="12497" y="478865"/>
                </a:cubicBezTo>
                <a:cubicBezTo>
                  <a:pt x="79254" y="456778"/>
                  <a:pt x="124480" y="418295"/>
                  <a:pt x="148114" y="363541"/>
                </a:cubicBezTo>
                <a:cubicBezTo>
                  <a:pt x="160983" y="335824"/>
                  <a:pt x="166798" y="309035"/>
                  <a:pt x="165437" y="283112"/>
                </a:cubicBezTo>
                <a:cubicBezTo>
                  <a:pt x="165252" y="279276"/>
                  <a:pt x="162096" y="276306"/>
                  <a:pt x="158322" y="276306"/>
                </a:cubicBezTo>
                <a:lnTo>
                  <a:pt x="18375" y="276306"/>
                </a:lnTo>
                <a:cubicBezTo>
                  <a:pt x="8229" y="276306"/>
                  <a:pt x="0" y="268078"/>
                  <a:pt x="0" y="257931"/>
                </a:cubicBezTo>
                <a:lnTo>
                  <a:pt x="0" y="58466"/>
                </a:lnTo>
                <a:cubicBezTo>
                  <a:pt x="0" y="26171"/>
                  <a:pt x="26171" y="0"/>
                  <a:pt x="58466" y="0"/>
                </a:cubicBezTo>
                <a:close/>
              </a:path>
            </a:pathLst>
          </a:custGeom>
          <a:solidFill>
            <a:schemeClr val="tx1"/>
          </a:solidFill>
          <a:ln w="6117" cap="flat">
            <a:noFill/>
            <a:prstDash val="solid"/>
            <a:miter/>
          </a:ln>
        </p:spPr>
        <p:txBody>
          <a:bodyPr rtlCol="0" anchor="ctr"/>
          <a:lstStyle/>
          <a:p>
            <a:endParaRPr lang="en-US"/>
          </a:p>
        </p:txBody>
      </p:sp>
      <p:sp>
        <p:nvSpPr>
          <p:cNvPr id="11" name="Text Placeholder 4">
            <a:extLst>
              <a:ext uri="{FF2B5EF4-FFF2-40B4-BE49-F238E27FC236}">
                <a16:creationId xmlns:a16="http://schemas.microsoft.com/office/drawing/2014/main" id="{6B8F6EDE-3287-C98A-2287-E97E9546E9E1}"/>
              </a:ext>
            </a:extLst>
          </p:cNvPr>
          <p:cNvSpPr>
            <a:spLocks noGrp="1"/>
          </p:cNvSpPr>
          <p:nvPr>
            <p:ph type="body" sz="quarter" idx="12" hasCustomPrompt="1"/>
          </p:nvPr>
        </p:nvSpPr>
        <p:spPr>
          <a:xfrm>
            <a:off x="1509699" y="4036953"/>
            <a:ext cx="4451089" cy="184666"/>
          </a:xfrm>
          <a:noFill/>
        </p:spPr>
        <p:txBody>
          <a:bodyPr wrap="square" lIns="0" tIns="0" rIns="0" bIns="0">
            <a:spAutoFit/>
          </a:bodyPr>
          <a:lstStyle>
            <a:lvl1pPr marL="0" indent="0">
              <a:spcBef>
                <a:spcPts val="0"/>
              </a:spcBef>
              <a:buNone/>
              <a:defRPr sz="1200" b="0" spc="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endParaRPr lang="en-US"/>
          </a:p>
        </p:txBody>
      </p:sp>
      <p:pic>
        <p:nvPicPr>
          <p:cNvPr id="2" name="Picture 1" descr="A purple dot pattern on a black background&#10;&#10;Description automatically generated">
            <a:extLst>
              <a:ext uri="{FF2B5EF4-FFF2-40B4-BE49-F238E27FC236}">
                <a16:creationId xmlns:a16="http://schemas.microsoft.com/office/drawing/2014/main" id="{C87F9B58-0572-5401-2FFB-58A87547707A}"/>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3285066" y="63587"/>
            <a:ext cx="8906934" cy="6858001"/>
          </a:xfrm>
          <a:prstGeom prst="rect">
            <a:avLst/>
          </a:prstGeom>
        </p:spPr>
      </p:pic>
    </p:spTree>
    <p:extLst>
      <p:ext uri="{BB962C8B-B14F-4D97-AF65-F5344CB8AC3E}">
        <p14:creationId xmlns:p14="http://schemas.microsoft.com/office/powerpoint/2010/main" val="257455230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emo  - 3">
    <p:bg>
      <p:bgPr>
        <a:solidFill>
          <a:schemeClr val="tx2"/>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78F6C2C1-4D79-8383-FA3E-F915E4DAC2BD}"/>
              </a:ext>
            </a:extLst>
          </p:cNvPr>
          <p:cNvSpPr>
            <a:spLocks noGrp="1"/>
          </p:cNvSpPr>
          <p:nvPr>
            <p:ph type="title" hasCustomPrompt="1"/>
          </p:nvPr>
        </p:nvSpPr>
        <p:spPr bwMode="white">
          <a:xfrm>
            <a:off x="562684" y="2485571"/>
            <a:ext cx="5452803" cy="1046440"/>
          </a:xfrm>
          <a:noFill/>
        </p:spPr>
        <p:txBody>
          <a:bodyPr vert="horz" wrap="square" lIns="0" tIns="0" rIns="0" bIns="0" rtlCol="0" anchor="t" anchorCtr="0">
            <a:spAutoFit/>
          </a:bodyPr>
          <a:lstStyle>
            <a:lvl1pPr>
              <a:lnSpc>
                <a:spcPct val="85000"/>
              </a:lnSpc>
              <a:defRPr lang="en-US" sz="4000" dirty="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Demo:</a:t>
            </a:r>
            <a:br>
              <a:rPr lang="en-US"/>
            </a:br>
            <a:r>
              <a:rPr lang="en-US"/>
              <a:t>Demo title here</a:t>
            </a:r>
          </a:p>
        </p:txBody>
      </p:sp>
      <p:sp>
        <p:nvSpPr>
          <p:cNvPr id="9" name="Text Placeholder 4">
            <a:extLst>
              <a:ext uri="{FF2B5EF4-FFF2-40B4-BE49-F238E27FC236}">
                <a16:creationId xmlns:a16="http://schemas.microsoft.com/office/drawing/2014/main" id="{2F54E0FB-1146-1694-1A17-3EDD5C556B87}"/>
              </a:ext>
            </a:extLst>
          </p:cNvPr>
          <p:cNvSpPr>
            <a:spLocks noGrp="1"/>
          </p:cNvSpPr>
          <p:nvPr>
            <p:ph type="body" sz="quarter" idx="12" hasCustomPrompt="1"/>
          </p:nvPr>
        </p:nvSpPr>
        <p:spPr bwMode="white">
          <a:xfrm>
            <a:off x="562684" y="3774455"/>
            <a:ext cx="5452803" cy="276999"/>
          </a:xfrm>
          <a:noFill/>
        </p:spPr>
        <p:txBody>
          <a:bodyPr wrap="square" lIns="0" tIns="0" rIns="0" bIns="0">
            <a:spAutoFit/>
          </a:bodyPr>
          <a:lstStyle>
            <a:lvl1pPr marL="0" indent="0">
              <a:spcBef>
                <a:spcPts val="0"/>
              </a:spcBef>
              <a:buNone/>
              <a:defRPr sz="1800" b="1" spc="0" baseline="0">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Speaker name or subtitle text </a:t>
            </a:r>
          </a:p>
        </p:txBody>
      </p:sp>
      <p:sp>
        <p:nvSpPr>
          <p:cNvPr id="12" name="Oval 11">
            <a:extLst>
              <a:ext uri="{FF2B5EF4-FFF2-40B4-BE49-F238E27FC236}">
                <a16:creationId xmlns:a16="http://schemas.microsoft.com/office/drawing/2014/main" id="{B8CE5745-4DC8-D2F5-4C87-1CD26E619F32}"/>
              </a:ext>
            </a:extLst>
          </p:cNvPr>
          <p:cNvSpPr/>
          <p:nvPr userDrawn="1"/>
        </p:nvSpPr>
        <p:spPr bwMode="auto">
          <a:xfrm>
            <a:off x="573864" y="517743"/>
            <a:ext cx="1550569" cy="1550569"/>
          </a:xfrm>
          <a:prstGeom prst="ellipse">
            <a:avLst/>
          </a:prstGeom>
          <a:solidFill>
            <a:schemeClr val="tx2"/>
          </a:solidFill>
          <a:ln w="25400">
            <a:gradFill>
              <a:gsLst>
                <a:gs pos="0">
                  <a:schemeClr val="accent1"/>
                </a:gs>
                <a:gs pos="100000">
                  <a:schemeClr val="accent2"/>
                </a:gs>
              </a:gsLst>
              <a:lin ang="3600000" scaled="0"/>
            </a:gradFill>
            <a:headEnd type="none" w="med" len="med"/>
            <a:tailEnd type="none" w="med" len="med"/>
          </a:ln>
          <a:effectLst>
            <a:outerShdw blurRad="952500" dist="444500" dir="5400000" algn="ctr" rotWithShape="0">
              <a:schemeClr val="accent5">
                <a:alpha val="3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4E207385-7503-E819-5720-41084D427027}"/>
              </a:ext>
            </a:extLst>
          </p:cNvPr>
          <p:cNvSpPr>
            <a:spLocks noGrp="1" noChangeAspect="1"/>
          </p:cNvSpPr>
          <p:nvPr>
            <p:ph type="pic" sz="quarter" idx="27" hasCustomPrompt="1"/>
          </p:nvPr>
        </p:nvSpPr>
        <p:spPr bwMode="ltGray">
          <a:xfrm>
            <a:off x="718931" y="662810"/>
            <a:ext cx="1260435" cy="1260435"/>
          </a:xfrm>
          <a:prstGeom prst="ellipse">
            <a:avLst/>
          </a:prstGeom>
          <a:solidFill>
            <a:schemeClr val="tx2"/>
          </a:solidFill>
        </p:spPr>
        <p:txBody>
          <a:bodyPr lIns="0" tIns="640080" rIns="0" bIns="594360" anchor="ctr" anchorCtr="0">
            <a:noAutofit/>
          </a:bodyPr>
          <a:lstStyle>
            <a:lvl1pPr marL="0" indent="0" algn="ctr">
              <a:lnSpc>
                <a:spcPct val="100000"/>
              </a:lnSpc>
              <a:buNone/>
              <a:defRPr lang="en-US" sz="800" b="0" i="0" cap="none" spc="0" baseline="0" dirty="0">
                <a:solidFill>
                  <a:schemeClr val="bg2"/>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Drag &amp; drop your photo here or click or tap icon below to insert</a:t>
            </a:r>
          </a:p>
        </p:txBody>
      </p:sp>
      <p:grpSp>
        <p:nvGrpSpPr>
          <p:cNvPr id="8" name="Group 7">
            <a:extLst>
              <a:ext uri="{FF2B5EF4-FFF2-40B4-BE49-F238E27FC236}">
                <a16:creationId xmlns:a16="http://schemas.microsoft.com/office/drawing/2014/main" id="{7EADA763-9B04-509A-280A-5958BE197C39}"/>
              </a:ext>
            </a:extLst>
          </p:cNvPr>
          <p:cNvGrpSpPr/>
          <p:nvPr userDrawn="1"/>
        </p:nvGrpSpPr>
        <p:grpSpPr>
          <a:xfrm rot="5400000">
            <a:off x="4970699" y="-363301"/>
            <a:ext cx="2250602" cy="12192002"/>
            <a:chOff x="7819360" y="-1155"/>
            <a:chExt cx="4372642" cy="6859155"/>
          </a:xfrm>
        </p:grpSpPr>
        <p:pic>
          <p:nvPicPr>
            <p:cNvPr id="10" name="Graphic 9">
              <a:extLst>
                <a:ext uri="{FF2B5EF4-FFF2-40B4-BE49-F238E27FC236}">
                  <a16:creationId xmlns:a16="http://schemas.microsoft.com/office/drawing/2014/main" id="{E2DE8C3C-F8AA-FE7F-3DDC-57BD82923DF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6200000">
              <a:off x="6577258" y="1242101"/>
              <a:ext cx="6856845" cy="4372642"/>
            </a:xfrm>
            <a:prstGeom prst="rect">
              <a:avLst/>
            </a:prstGeom>
          </p:spPr>
        </p:pic>
        <p:pic>
          <p:nvPicPr>
            <p:cNvPr id="11" name="Graphic 10">
              <a:extLst>
                <a:ext uri="{FF2B5EF4-FFF2-40B4-BE49-F238E27FC236}">
                  <a16:creationId xmlns:a16="http://schemas.microsoft.com/office/drawing/2014/main" id="{77A25C7F-12EA-9FFD-0BBC-A9FD3AA074F4}"/>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6200000">
              <a:off x="7362703" y="2028703"/>
              <a:ext cx="6858000" cy="2800594"/>
            </a:xfrm>
            <a:prstGeom prst="rect">
              <a:avLst/>
            </a:prstGeom>
          </p:spPr>
        </p:pic>
        <p:pic>
          <p:nvPicPr>
            <p:cNvPr id="14" name="Graphic 13">
              <a:extLst>
                <a:ext uri="{FF2B5EF4-FFF2-40B4-BE49-F238E27FC236}">
                  <a16:creationId xmlns:a16="http://schemas.microsoft.com/office/drawing/2014/main" id="{7A2BE3A4-A5B0-AE11-B0F1-03E0A6DD5A23}"/>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rot="16200000">
              <a:off x="7221100" y="1885945"/>
              <a:ext cx="6858000" cy="3083800"/>
            </a:xfrm>
            <a:prstGeom prst="rect">
              <a:avLst/>
            </a:prstGeom>
          </p:spPr>
        </p:pic>
      </p:grpSp>
    </p:spTree>
    <p:extLst>
      <p:ext uri="{BB962C8B-B14F-4D97-AF65-F5344CB8AC3E}">
        <p14:creationId xmlns:p14="http://schemas.microsoft.com/office/powerpoint/2010/main" val="29330726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emo  - 5">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72E0D2-4E85-58F5-57D9-381663831A84}"/>
              </a:ext>
            </a:extLst>
          </p:cNvPr>
          <p:cNvSpPr>
            <a:spLocks noGrp="1"/>
          </p:cNvSpPr>
          <p:nvPr>
            <p:ph type="title" hasCustomPrompt="1"/>
          </p:nvPr>
        </p:nvSpPr>
        <p:spPr bwMode="white">
          <a:xfrm>
            <a:off x="562684" y="2827024"/>
            <a:ext cx="5452803" cy="1046440"/>
          </a:xfrm>
          <a:noFill/>
        </p:spPr>
        <p:txBody>
          <a:bodyPr vert="horz" wrap="square" lIns="0" tIns="0" rIns="0" bIns="0" rtlCol="0" anchor="t" anchorCtr="0">
            <a:spAutoFit/>
          </a:bodyPr>
          <a:lstStyle>
            <a:lvl1pPr>
              <a:lnSpc>
                <a:spcPct val="85000"/>
              </a:lnSpc>
              <a:defRPr lang="en-US" sz="4000" dirty="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Demo:</a:t>
            </a:r>
            <a:br>
              <a:rPr lang="en-US"/>
            </a:br>
            <a:r>
              <a:rPr lang="en-US"/>
              <a:t>Demo title here</a:t>
            </a:r>
          </a:p>
        </p:txBody>
      </p:sp>
      <p:sp>
        <p:nvSpPr>
          <p:cNvPr id="3" name="Text Placeholder 4">
            <a:extLst>
              <a:ext uri="{FF2B5EF4-FFF2-40B4-BE49-F238E27FC236}">
                <a16:creationId xmlns:a16="http://schemas.microsoft.com/office/drawing/2014/main" id="{1FCAD16C-4D90-5C39-E8C4-14894FE4BF1E}"/>
              </a:ext>
            </a:extLst>
          </p:cNvPr>
          <p:cNvSpPr>
            <a:spLocks noGrp="1"/>
          </p:cNvSpPr>
          <p:nvPr>
            <p:ph type="body" sz="quarter" idx="12" hasCustomPrompt="1"/>
          </p:nvPr>
        </p:nvSpPr>
        <p:spPr bwMode="white">
          <a:xfrm>
            <a:off x="562684" y="4115908"/>
            <a:ext cx="5452803" cy="276999"/>
          </a:xfrm>
          <a:noFill/>
        </p:spPr>
        <p:txBody>
          <a:bodyPr wrap="square" lIns="0" tIns="0" rIns="0" bIns="0">
            <a:spAutoFit/>
          </a:bodyPr>
          <a:lstStyle>
            <a:lvl1pPr marL="0" indent="0">
              <a:spcBef>
                <a:spcPts val="0"/>
              </a:spcBef>
              <a:buNone/>
              <a:defRPr sz="1800" b="1" spc="0" baseline="0">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Speaker name or subtitle text </a:t>
            </a:r>
          </a:p>
        </p:txBody>
      </p:sp>
      <p:sp>
        <p:nvSpPr>
          <p:cNvPr id="10" name="Oval 9">
            <a:extLst>
              <a:ext uri="{FF2B5EF4-FFF2-40B4-BE49-F238E27FC236}">
                <a16:creationId xmlns:a16="http://schemas.microsoft.com/office/drawing/2014/main" id="{74E7A6D9-8D07-53CA-51FC-97406C072D0B}"/>
              </a:ext>
            </a:extLst>
          </p:cNvPr>
          <p:cNvSpPr/>
          <p:nvPr userDrawn="1"/>
        </p:nvSpPr>
        <p:spPr bwMode="auto">
          <a:xfrm>
            <a:off x="573864" y="521487"/>
            <a:ext cx="1550569" cy="1550569"/>
          </a:xfrm>
          <a:prstGeom prst="ellipse">
            <a:avLst/>
          </a:prstGeom>
          <a:solidFill>
            <a:schemeClr val="tx2"/>
          </a:solidFill>
          <a:ln w="25400">
            <a:gradFill>
              <a:gsLst>
                <a:gs pos="100000">
                  <a:schemeClr val="accent5"/>
                </a:gs>
                <a:gs pos="73000">
                  <a:schemeClr val="accent2"/>
                </a:gs>
              </a:gsLst>
              <a:lin ang="4200000" scaled="0"/>
            </a:gradFill>
            <a:headEnd type="none" w="med" len="med"/>
            <a:tailEnd type="none" w="med" len="med"/>
          </a:ln>
          <a:effectLst>
            <a:outerShdw blurRad="952500" dist="444500" dir="5400000" algn="ctr" rotWithShape="0">
              <a:schemeClr val="accent5">
                <a:alpha val="3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2" name="Picture Placeholder" descr="This photo is a 'placeholder' only. Drag or drop your photo here, or click and tap the center to insert a photo.">
            <a:extLst>
              <a:ext uri="{FF2B5EF4-FFF2-40B4-BE49-F238E27FC236}">
                <a16:creationId xmlns:a16="http://schemas.microsoft.com/office/drawing/2014/main" id="{C0ADD465-A3DF-B039-9CE6-A5914F173B0D}"/>
              </a:ext>
            </a:extLst>
          </p:cNvPr>
          <p:cNvSpPr>
            <a:spLocks noGrp="1" noChangeAspect="1"/>
          </p:cNvSpPr>
          <p:nvPr>
            <p:ph type="pic" sz="quarter" idx="27" hasCustomPrompt="1"/>
          </p:nvPr>
        </p:nvSpPr>
        <p:spPr bwMode="ltGray">
          <a:xfrm>
            <a:off x="718931" y="666554"/>
            <a:ext cx="1260435" cy="1260435"/>
          </a:xfrm>
          <a:prstGeom prst="ellipse">
            <a:avLst/>
          </a:prstGeom>
          <a:solidFill>
            <a:schemeClr val="tx2"/>
          </a:solidFill>
        </p:spPr>
        <p:txBody>
          <a:bodyPr lIns="0" tIns="640080" rIns="0" bIns="594360" anchor="ctr" anchorCtr="0">
            <a:noAutofit/>
          </a:bodyPr>
          <a:lstStyle>
            <a:lvl1pPr marL="0" indent="0" algn="ctr">
              <a:lnSpc>
                <a:spcPct val="100000"/>
              </a:lnSpc>
              <a:buNone/>
              <a:defRPr lang="en-US" sz="800" b="0" i="0" cap="none" spc="0" baseline="0" dirty="0">
                <a:solidFill>
                  <a:schemeClr val="bg2"/>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Drag &amp; drop your photo here or click or tap icon below to insert</a:t>
            </a:r>
          </a:p>
        </p:txBody>
      </p:sp>
      <p:pic>
        <p:nvPicPr>
          <p:cNvPr id="5" name="Picture 4" descr="A purple dot pattern on a black background&#10;&#10;Description automatically generated">
            <a:extLst>
              <a:ext uri="{FF2B5EF4-FFF2-40B4-BE49-F238E27FC236}">
                <a16:creationId xmlns:a16="http://schemas.microsoft.com/office/drawing/2014/main" id="{008FE13E-51E0-0BF3-1B86-351F70E116CF}"/>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3285066" y="-1"/>
            <a:ext cx="8906934" cy="6858001"/>
          </a:xfrm>
          <a:prstGeom prst="rect">
            <a:avLst/>
          </a:prstGeom>
        </p:spPr>
      </p:pic>
    </p:spTree>
    <p:extLst>
      <p:ext uri="{BB962C8B-B14F-4D97-AF65-F5344CB8AC3E}">
        <p14:creationId xmlns:p14="http://schemas.microsoft.com/office/powerpoint/2010/main" val="32437166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text/screenshot - 6">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FA265150-0D64-E917-74B1-1ACCC1181DEC}"/>
              </a:ext>
              <a:ext uri="{C183D7F6-B498-43B3-948B-1728B52AA6E4}">
                <adec:decorative xmlns:adec="http://schemas.microsoft.com/office/drawing/2017/decorative" val="1"/>
              </a:ext>
            </a:extLst>
          </p:cNvPr>
          <p:cNvGrpSpPr/>
          <p:nvPr userDrawn="1"/>
        </p:nvGrpSpPr>
        <p:grpSpPr>
          <a:xfrm rot="3808352">
            <a:off x="4969254" y="-306220"/>
            <a:ext cx="6846307" cy="7768905"/>
            <a:chOff x="2013476" y="-2486816"/>
            <a:chExt cx="11017198" cy="11488191"/>
          </a:xfrm>
        </p:grpSpPr>
        <p:sp>
          <p:nvSpPr>
            <p:cNvPr id="9" name="Rectangle 8">
              <a:extLst>
                <a:ext uri="{FF2B5EF4-FFF2-40B4-BE49-F238E27FC236}">
                  <a16:creationId xmlns:a16="http://schemas.microsoft.com/office/drawing/2014/main" id="{A931D6A7-5B5D-A8DC-7DAC-EBA55AFE5167}"/>
                </a:ext>
              </a:extLst>
            </p:cNvPr>
            <p:cNvSpPr/>
            <p:nvPr/>
          </p:nvSpPr>
          <p:spPr bwMode="auto">
            <a:xfrm>
              <a:off x="4048553" y="697832"/>
              <a:ext cx="8467033" cy="6713019"/>
            </a:xfrm>
            <a:prstGeom prst="rect">
              <a:avLst/>
            </a:prstGeom>
            <a:gradFill flip="none" rotWithShape="1">
              <a:gsLst>
                <a:gs pos="100000">
                  <a:srgbClr val="051119">
                    <a:alpha val="0"/>
                  </a:srgbClr>
                </a:gs>
                <a:gs pos="0">
                  <a:schemeClr val="accent2"/>
                </a:gs>
                <a:gs pos="66000">
                  <a:srgbClr val="091F2C">
                    <a:alpha val="0"/>
                  </a:srgbClr>
                </a:gs>
              </a:gsLst>
              <a:path path="circle">
                <a:fillToRect l="50000" t="50000" r="50000" b="50000"/>
              </a:path>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91F2C"/>
                </a:solidFill>
                <a:effectLst/>
                <a:uLnTx/>
                <a:uFillTx/>
                <a:latin typeface="Segoe UI"/>
                <a:ea typeface="Segoe UI" pitchFamily="34" charset="0"/>
                <a:cs typeface="Segoe UI" pitchFamily="34" charset="0"/>
              </a:endParaRPr>
            </a:p>
          </p:txBody>
        </p:sp>
        <p:sp>
          <p:nvSpPr>
            <p:cNvPr id="10" name="Rectangle 9">
              <a:extLst>
                <a:ext uri="{FF2B5EF4-FFF2-40B4-BE49-F238E27FC236}">
                  <a16:creationId xmlns:a16="http://schemas.microsoft.com/office/drawing/2014/main" id="{6712621F-7C6A-7F95-E37A-C50D2E0F0425}"/>
                </a:ext>
              </a:extLst>
            </p:cNvPr>
            <p:cNvSpPr/>
            <p:nvPr/>
          </p:nvSpPr>
          <p:spPr bwMode="auto">
            <a:xfrm>
              <a:off x="2013476" y="2559281"/>
              <a:ext cx="8232186" cy="6442094"/>
            </a:xfrm>
            <a:prstGeom prst="rect">
              <a:avLst/>
            </a:prstGeom>
            <a:gradFill flip="none" rotWithShape="1">
              <a:gsLst>
                <a:gs pos="100000">
                  <a:srgbClr val="051119">
                    <a:alpha val="0"/>
                  </a:srgbClr>
                </a:gs>
                <a:gs pos="0">
                  <a:schemeClr val="accent2"/>
                </a:gs>
                <a:gs pos="66000">
                  <a:srgbClr val="091F2C">
                    <a:alpha val="0"/>
                  </a:srgbClr>
                </a:gs>
              </a:gsLst>
              <a:path path="circle">
                <a:fillToRect l="50000" t="50000" r="50000" b="50000"/>
              </a:path>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91F2C"/>
                </a:solidFill>
                <a:effectLst/>
                <a:uLnTx/>
                <a:uFillTx/>
                <a:latin typeface="Segoe UI"/>
                <a:ea typeface="Segoe UI" pitchFamily="34" charset="0"/>
                <a:cs typeface="Segoe UI" pitchFamily="34" charset="0"/>
              </a:endParaRPr>
            </a:p>
          </p:txBody>
        </p:sp>
        <p:sp>
          <p:nvSpPr>
            <p:cNvPr id="11" name="Rectangle 10">
              <a:extLst>
                <a:ext uri="{FF2B5EF4-FFF2-40B4-BE49-F238E27FC236}">
                  <a16:creationId xmlns:a16="http://schemas.microsoft.com/office/drawing/2014/main" id="{76992EA4-E532-B4B3-54E7-3580110B8533}"/>
                </a:ext>
              </a:extLst>
            </p:cNvPr>
            <p:cNvSpPr/>
            <p:nvPr/>
          </p:nvSpPr>
          <p:spPr bwMode="auto">
            <a:xfrm>
              <a:off x="4563641" y="-2486816"/>
              <a:ext cx="8467033" cy="6713021"/>
            </a:xfrm>
            <a:prstGeom prst="rect">
              <a:avLst/>
            </a:prstGeom>
            <a:gradFill flip="none" rotWithShape="1">
              <a:gsLst>
                <a:gs pos="100000">
                  <a:srgbClr val="051119">
                    <a:alpha val="0"/>
                  </a:srgbClr>
                </a:gs>
                <a:gs pos="0">
                  <a:schemeClr val="accent2"/>
                </a:gs>
                <a:gs pos="66000">
                  <a:srgbClr val="091F2C">
                    <a:alpha val="0"/>
                  </a:srgbClr>
                </a:gs>
              </a:gsLst>
              <a:path path="circle">
                <a:fillToRect l="50000" t="50000" r="50000" b="50000"/>
              </a:path>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91F2C"/>
                </a:solidFill>
                <a:effectLst/>
                <a:uLnTx/>
                <a:uFillTx/>
                <a:latin typeface="Segoe UI"/>
                <a:ea typeface="Segoe UI" pitchFamily="34" charset="0"/>
                <a:cs typeface="Segoe UI" pitchFamily="34" charset="0"/>
              </a:endParaRPr>
            </a:p>
          </p:txBody>
        </p:sp>
      </p:grpSp>
      <p:sp>
        <p:nvSpPr>
          <p:cNvPr id="6" name="Rounded Rectangle 2">
            <a:extLst>
              <a:ext uri="{FF2B5EF4-FFF2-40B4-BE49-F238E27FC236}">
                <a16:creationId xmlns:a16="http://schemas.microsoft.com/office/drawing/2014/main" id="{A3D7D98D-DC4B-4671-90CE-5791A6AD28A8}"/>
              </a:ext>
              <a:ext uri="{C183D7F6-B498-43B3-948B-1728B52AA6E4}">
                <adec:decorative xmlns:adec="http://schemas.microsoft.com/office/drawing/2017/decorative" val="1"/>
              </a:ext>
            </a:extLst>
          </p:cNvPr>
          <p:cNvSpPr/>
          <p:nvPr userDrawn="1"/>
        </p:nvSpPr>
        <p:spPr bwMode="auto">
          <a:xfrm>
            <a:off x="5177016" y="1687137"/>
            <a:ext cx="6430783" cy="3747332"/>
          </a:xfrm>
          <a:prstGeom prst="roundRect">
            <a:avLst>
              <a:gd name="adj" fmla="val 1979"/>
            </a:avLst>
          </a:prstGeom>
          <a:solidFill>
            <a:schemeClr val="tx2"/>
          </a:solidFill>
          <a:ln w="25400" cap="flat" cmpd="sng" algn="ctr">
            <a:gradFill>
              <a:gsLst>
                <a:gs pos="0">
                  <a:schemeClr val="accent5"/>
                </a:gs>
                <a:gs pos="100000">
                  <a:schemeClr val="accent1"/>
                </a:gs>
              </a:gsLst>
              <a:lin ang="5400000" scaled="1"/>
            </a:gradFill>
            <a:prstDash val="solid"/>
          </a:ln>
          <a:effectLst>
            <a:outerShdw blurRad="952500" dist="444500" dir="2700000" algn="tl" rotWithShape="0">
              <a:schemeClr val="accent2">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91F2C"/>
              </a:solidFill>
              <a:effectLst/>
              <a:uLnTx/>
              <a:uFillTx/>
              <a:latin typeface="Segoe UI"/>
              <a:ea typeface="+mn-ea"/>
              <a:cs typeface="Segoe UI" pitchFamily="34" charset="0"/>
            </a:endParaRPr>
          </a:p>
        </p:txBody>
      </p:sp>
      <p:sp>
        <p:nvSpPr>
          <p:cNvPr id="15" name="Title 1">
            <a:extLst>
              <a:ext uri="{FF2B5EF4-FFF2-40B4-BE49-F238E27FC236}">
                <a16:creationId xmlns:a16="http://schemas.microsoft.com/office/drawing/2014/main" id="{1C6A3F06-F39E-0E7A-B941-89CAC31761FE}"/>
              </a:ext>
            </a:extLst>
          </p:cNvPr>
          <p:cNvSpPr>
            <a:spLocks noGrp="1"/>
          </p:cNvSpPr>
          <p:nvPr>
            <p:ph type="title" hasCustomPrompt="1"/>
          </p:nvPr>
        </p:nvSpPr>
        <p:spPr>
          <a:xfrm>
            <a:off x="570677" y="422028"/>
            <a:ext cx="11018520" cy="615553"/>
          </a:xfrm>
        </p:spPr>
        <p:txBody>
          <a:bodyPr/>
          <a:lstStyle>
            <a:lvl1pPr>
              <a:defRPr>
                <a:solidFill>
                  <a:schemeClr val="bg2"/>
                </a:solidFill>
              </a:defRPr>
            </a:lvl1pPr>
          </a:lstStyle>
          <a:p>
            <a:r>
              <a:rPr lang="en-US"/>
              <a:t>Lorem ipsum dolor sit </a:t>
            </a:r>
            <a:r>
              <a:rPr lang="en-US" err="1"/>
              <a:t>amet</a:t>
            </a:r>
            <a:endParaRPr lang="en-US"/>
          </a:p>
        </p:txBody>
      </p:sp>
      <p:sp>
        <p:nvSpPr>
          <p:cNvPr id="2" name="Text Placeholder 11">
            <a:extLst>
              <a:ext uri="{FF2B5EF4-FFF2-40B4-BE49-F238E27FC236}">
                <a16:creationId xmlns:a16="http://schemas.microsoft.com/office/drawing/2014/main" id="{F5941A1E-7070-D862-AC36-1521E10D460E}"/>
              </a:ext>
            </a:extLst>
          </p:cNvPr>
          <p:cNvSpPr>
            <a:spLocks noGrp="1"/>
          </p:cNvSpPr>
          <p:nvPr>
            <p:ph type="body" sz="quarter" idx="16" hasCustomPrompt="1"/>
          </p:nvPr>
        </p:nvSpPr>
        <p:spPr>
          <a:xfrm>
            <a:off x="570677" y="1410138"/>
            <a:ext cx="3573130" cy="276999"/>
          </a:xfrm>
        </p:spPr>
        <p:txBody>
          <a:bodyPr anchor="t"/>
          <a:lstStyle>
            <a:lvl1pPr marL="0" indent="0">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endParaRPr lang="en-US"/>
          </a:p>
        </p:txBody>
      </p:sp>
      <p:sp>
        <p:nvSpPr>
          <p:cNvPr id="3" name="Text Placeholder 7">
            <a:extLst>
              <a:ext uri="{FF2B5EF4-FFF2-40B4-BE49-F238E27FC236}">
                <a16:creationId xmlns:a16="http://schemas.microsoft.com/office/drawing/2014/main" id="{426174E1-2FC7-34DB-B6DB-5220C637FC7D}"/>
              </a:ext>
            </a:extLst>
          </p:cNvPr>
          <p:cNvSpPr>
            <a:spLocks noGrp="1"/>
          </p:cNvSpPr>
          <p:nvPr>
            <p:ph type="body" sz="quarter" idx="14" hasCustomPrompt="1"/>
          </p:nvPr>
        </p:nvSpPr>
        <p:spPr>
          <a:xfrm>
            <a:off x="570677" y="1919714"/>
            <a:ext cx="3573130" cy="781752"/>
          </a:xfrm>
        </p:spPr>
        <p:txBody>
          <a:bodyPr vert="horz" wrap="square" lIns="0" tIns="0" rIns="0" bIns="0" rtlCol="0">
            <a:spAutoFit/>
          </a:bodyPr>
          <a:lstStyle>
            <a:lvl1pPr marL="285750" indent="-285750">
              <a:spcAft>
                <a:spcPts val="600"/>
              </a:spcAft>
              <a:buClr>
                <a:schemeClr val="accent5"/>
              </a:buClr>
              <a:buFont typeface="Arial" panose="020B0604020202020204" pitchFamily="34" charset="0"/>
              <a:buChar char="•"/>
              <a:defRPr lang="en-US" sz="1200" b="0" kern="1200" spc="0" baseline="0" dirty="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a:defRPr lang="en-US" sz="1600" dirty="0">
                <a:solidFill>
                  <a:schemeClr val="tx1"/>
                </a:solidFill>
              </a:defRPr>
            </a:lvl2pPr>
            <a:lvl3pPr>
              <a:defRPr lang="en-US" sz="1600" dirty="0">
                <a:solidFill>
                  <a:schemeClr val="tx1"/>
                </a:solidFill>
              </a:defRPr>
            </a:lvl3pPr>
            <a:lvl4pPr>
              <a:defRPr lang="en-US" sz="1400" dirty="0">
                <a:solidFill>
                  <a:schemeClr val="tx1"/>
                </a:solidFill>
              </a:defRPr>
            </a:lvl4pPr>
            <a:lvl5pPr>
              <a:defRPr lang="en-US" sz="1400" dirty="0">
                <a:solidFill>
                  <a:schemeClr val="tx1"/>
                </a:solidFill>
              </a:defRPr>
            </a:lvl5pPr>
          </a:lstStyle>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a:t>Lorem ipsum dolor sit </a:t>
            </a:r>
            <a:r>
              <a:rPr lang="en-US" err="1"/>
              <a:t>amet</a:t>
            </a:r>
            <a:endParaRPr lang="en-US"/>
          </a:p>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a:t>Lorem ipsum dolor sit </a:t>
            </a:r>
            <a:r>
              <a:rPr lang="en-US" err="1"/>
              <a:t>amet</a:t>
            </a:r>
            <a:endParaRPr lang="en-US"/>
          </a:p>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a:t>Lorem ipsum dolor sit </a:t>
            </a:r>
            <a:r>
              <a:rPr lang="en-US" err="1"/>
              <a:t>amet</a:t>
            </a:r>
            <a:endParaRPr lang="en-US"/>
          </a:p>
        </p:txBody>
      </p:sp>
      <p:sp>
        <p:nvSpPr>
          <p:cNvPr id="7" name="Picture Placeholder 15">
            <a:extLst>
              <a:ext uri="{FF2B5EF4-FFF2-40B4-BE49-F238E27FC236}">
                <a16:creationId xmlns:a16="http://schemas.microsoft.com/office/drawing/2014/main" id="{35137852-2BE2-E1DF-5F5B-FCD63E0BFBCE}"/>
              </a:ext>
            </a:extLst>
          </p:cNvPr>
          <p:cNvSpPr>
            <a:spLocks noGrp="1"/>
          </p:cNvSpPr>
          <p:nvPr>
            <p:ph type="pic" sz="quarter" idx="10" hasCustomPrompt="1"/>
          </p:nvPr>
        </p:nvSpPr>
        <p:spPr>
          <a:xfrm>
            <a:off x="5322676" y="1831506"/>
            <a:ext cx="6140768" cy="3460500"/>
          </a:xfrm>
          <a:solidFill>
            <a:schemeClr val="tx2"/>
          </a:solidFill>
          <a:effectLst>
            <a:outerShdw blurRad="952500" dist="444500" dir="2700000" algn="ctr" rotWithShape="0">
              <a:schemeClr val="accent5">
                <a:alpha val="40000"/>
              </a:schemeClr>
            </a:outerShdw>
          </a:effectLst>
        </p:spPr>
        <p:txBody>
          <a:bodyPr vert="horz" wrap="square" lIns="731520" tIns="0" rIns="731520" bIns="1097280" rtlCol="0" anchor="ctr" anchorCtr="0">
            <a:normAutofit/>
          </a:bodyPr>
          <a:lstStyle>
            <a:lvl1pPr>
              <a:defRPr lang="en-US" sz="1400" b="0"/>
            </a:lvl1pPr>
          </a:lstStyle>
          <a:p>
            <a:pPr lvl="0" algn="ctr">
              <a:buFont typeface="Arial" panose="020B0604020202020204" pitchFamily="34" charset="0"/>
            </a:pPr>
            <a:r>
              <a:rPr lang="en-US"/>
              <a:t>Drag &amp; drop your photo here or </a:t>
            </a:r>
            <a:br>
              <a:rPr lang="en-US"/>
            </a:br>
            <a:r>
              <a:rPr lang="en-US"/>
              <a:t>click or tap icon below to insert</a:t>
            </a:r>
          </a:p>
        </p:txBody>
      </p:sp>
    </p:spTree>
    <p:extLst>
      <p:ext uri="{BB962C8B-B14F-4D97-AF65-F5344CB8AC3E}">
        <p14:creationId xmlns:p14="http://schemas.microsoft.com/office/powerpoint/2010/main" val="418572420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creenshot">
    <p:bg>
      <p:bgPr>
        <a:solidFill>
          <a:schemeClr val="tx2"/>
        </a:soli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AB993681-2DCD-52E7-F6BB-965B05A563A8}"/>
              </a:ext>
              <a:ext uri="{C183D7F6-B498-43B3-948B-1728B52AA6E4}">
                <adec:decorative xmlns:adec="http://schemas.microsoft.com/office/drawing/2017/decorative" val="1"/>
              </a:ext>
            </a:extLst>
          </p:cNvPr>
          <p:cNvGrpSpPr/>
          <p:nvPr userDrawn="1"/>
        </p:nvGrpSpPr>
        <p:grpSpPr>
          <a:xfrm rot="3808352">
            <a:off x="-285826" y="-2021928"/>
            <a:ext cx="11743787" cy="11119023"/>
            <a:chOff x="-171889" y="-10390269"/>
            <a:chExt cx="15197291" cy="13222138"/>
          </a:xfrm>
        </p:grpSpPr>
        <p:sp>
          <p:nvSpPr>
            <p:cNvPr id="4" name="Rectangle 3">
              <a:extLst>
                <a:ext uri="{FF2B5EF4-FFF2-40B4-BE49-F238E27FC236}">
                  <a16:creationId xmlns:a16="http://schemas.microsoft.com/office/drawing/2014/main" id="{E25F6769-C11A-17F0-3ED2-2596E90EA3C1}"/>
                </a:ext>
              </a:extLst>
            </p:cNvPr>
            <p:cNvSpPr/>
            <p:nvPr/>
          </p:nvSpPr>
          <p:spPr bwMode="auto">
            <a:xfrm>
              <a:off x="7020674" y="-10390269"/>
              <a:ext cx="8004728" cy="6346484"/>
            </a:xfrm>
            <a:prstGeom prst="rect">
              <a:avLst/>
            </a:prstGeom>
            <a:gradFill flip="none" rotWithShape="1">
              <a:gsLst>
                <a:gs pos="100000">
                  <a:srgbClr val="051119">
                    <a:alpha val="0"/>
                  </a:srgbClr>
                </a:gs>
                <a:gs pos="0">
                  <a:schemeClr val="accent2"/>
                </a:gs>
                <a:gs pos="66000">
                  <a:srgbClr val="091F2C">
                    <a:alpha val="0"/>
                  </a:srgbClr>
                </a:gs>
              </a:gsLst>
              <a:path path="circle">
                <a:fillToRect l="50000" t="50000" r="50000" b="50000"/>
              </a:path>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91F2C"/>
                </a:solidFill>
                <a:effectLst/>
                <a:uLnTx/>
                <a:uFillTx/>
                <a:latin typeface="Segoe UI"/>
                <a:ea typeface="Segoe UI" pitchFamily="34" charset="0"/>
                <a:cs typeface="Segoe UI" pitchFamily="34" charset="0"/>
              </a:endParaRPr>
            </a:p>
          </p:txBody>
        </p:sp>
        <p:sp>
          <p:nvSpPr>
            <p:cNvPr id="5" name="Rectangle 4">
              <a:extLst>
                <a:ext uri="{FF2B5EF4-FFF2-40B4-BE49-F238E27FC236}">
                  <a16:creationId xmlns:a16="http://schemas.microsoft.com/office/drawing/2014/main" id="{EC48F087-C4BC-475F-C17E-F28E50F53CA6}"/>
                </a:ext>
              </a:extLst>
            </p:cNvPr>
            <p:cNvSpPr/>
            <p:nvPr/>
          </p:nvSpPr>
          <p:spPr bwMode="auto">
            <a:xfrm>
              <a:off x="-171889" y="-6130513"/>
              <a:ext cx="11452796" cy="8962382"/>
            </a:xfrm>
            <a:prstGeom prst="rect">
              <a:avLst/>
            </a:prstGeom>
            <a:gradFill flip="none" rotWithShape="1">
              <a:gsLst>
                <a:gs pos="100000">
                  <a:srgbClr val="051119">
                    <a:alpha val="0"/>
                  </a:srgbClr>
                </a:gs>
                <a:gs pos="0">
                  <a:schemeClr val="accent2"/>
                </a:gs>
                <a:gs pos="66000">
                  <a:srgbClr val="091F2C">
                    <a:alpha val="0"/>
                  </a:srgbClr>
                </a:gs>
              </a:gsLst>
              <a:path path="circle">
                <a:fillToRect l="50000" t="50000" r="50000" b="50000"/>
              </a:path>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91F2C"/>
                </a:solidFill>
                <a:effectLst/>
                <a:uLnTx/>
                <a:uFillTx/>
                <a:latin typeface="Segoe UI"/>
                <a:ea typeface="Segoe UI" pitchFamily="34" charset="0"/>
                <a:cs typeface="Segoe UI" pitchFamily="34" charset="0"/>
              </a:endParaRPr>
            </a:p>
          </p:txBody>
        </p:sp>
      </p:grpSp>
      <p:sp>
        <p:nvSpPr>
          <p:cNvPr id="2" name="Rounded Rectangle 2">
            <a:extLst>
              <a:ext uri="{FF2B5EF4-FFF2-40B4-BE49-F238E27FC236}">
                <a16:creationId xmlns:a16="http://schemas.microsoft.com/office/drawing/2014/main" id="{4A17643A-6A86-9A01-DDF2-B07A321A652B}"/>
              </a:ext>
              <a:ext uri="{C183D7F6-B498-43B3-948B-1728B52AA6E4}">
                <adec:decorative xmlns:adec="http://schemas.microsoft.com/office/drawing/2017/decorative" val="1"/>
              </a:ext>
            </a:extLst>
          </p:cNvPr>
          <p:cNvSpPr/>
          <p:nvPr userDrawn="1"/>
        </p:nvSpPr>
        <p:spPr bwMode="auto">
          <a:xfrm>
            <a:off x="1029730" y="521407"/>
            <a:ext cx="10134086" cy="5815185"/>
          </a:xfrm>
          <a:prstGeom prst="roundRect">
            <a:avLst>
              <a:gd name="adj" fmla="val 1979"/>
            </a:avLst>
          </a:prstGeom>
          <a:solidFill>
            <a:schemeClr val="tx2"/>
          </a:solidFill>
          <a:ln w="25400" cap="flat" cmpd="sng" algn="ctr">
            <a:gradFill>
              <a:gsLst>
                <a:gs pos="0">
                  <a:schemeClr val="accent5"/>
                </a:gs>
                <a:gs pos="100000">
                  <a:schemeClr val="accent1"/>
                </a:gs>
              </a:gsLst>
              <a:lin ang="5400000" scaled="1"/>
            </a:gradFill>
            <a:prstDash val="solid"/>
          </a:ln>
          <a:effectLst>
            <a:outerShdw blurRad="952500" dist="444500" dir="2700000" algn="tl" rotWithShape="0">
              <a:schemeClr val="accent2">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91F2C"/>
              </a:solidFill>
              <a:effectLst/>
              <a:uLnTx/>
              <a:uFillTx/>
              <a:latin typeface="Segoe UI"/>
              <a:ea typeface="+mn-ea"/>
              <a:cs typeface="Segoe UI" pitchFamily="34" charset="0"/>
            </a:endParaRPr>
          </a:p>
        </p:txBody>
      </p:sp>
      <p:sp>
        <p:nvSpPr>
          <p:cNvPr id="16" name="Picture Placeholder 15">
            <a:extLst>
              <a:ext uri="{FF2B5EF4-FFF2-40B4-BE49-F238E27FC236}">
                <a16:creationId xmlns:a16="http://schemas.microsoft.com/office/drawing/2014/main" id="{B5068233-F46E-B659-0799-22A45E3DA223}"/>
              </a:ext>
            </a:extLst>
          </p:cNvPr>
          <p:cNvSpPr>
            <a:spLocks noGrp="1"/>
          </p:cNvSpPr>
          <p:nvPr>
            <p:ph type="pic" sz="quarter" idx="10" hasCustomPrompt="1"/>
          </p:nvPr>
        </p:nvSpPr>
        <p:spPr>
          <a:xfrm>
            <a:off x="1175732" y="656287"/>
            <a:ext cx="9840535" cy="5545426"/>
          </a:xfrm>
          <a:solidFill>
            <a:schemeClr val="tx2"/>
          </a:solidFill>
          <a:effectLst>
            <a:outerShdw blurRad="952500" dist="444500" dir="2700000" algn="ctr" rotWithShape="0">
              <a:schemeClr val="accent5">
                <a:alpha val="40000"/>
              </a:schemeClr>
            </a:outerShdw>
          </a:effectLst>
        </p:spPr>
        <p:txBody>
          <a:bodyPr vert="horz" wrap="square" lIns="731520" tIns="0" rIns="731520" bIns="1097280" rtlCol="0" anchor="ctr" anchorCtr="0">
            <a:normAutofit/>
          </a:bodyPr>
          <a:lstStyle>
            <a:lvl1pPr>
              <a:defRPr lang="en-US" sz="1400" b="0"/>
            </a:lvl1pPr>
          </a:lstStyle>
          <a:p>
            <a:pPr lvl="0" algn="ctr">
              <a:buFont typeface="Arial" panose="020B0604020202020204" pitchFamily="34" charset="0"/>
            </a:pPr>
            <a:r>
              <a:rPr lang="en-US"/>
              <a:t>Drag &amp; drop your photo here or </a:t>
            </a:r>
            <a:br>
              <a:rPr lang="en-US"/>
            </a:br>
            <a:r>
              <a:rPr lang="en-US"/>
              <a:t>click or tap icon below to insert</a:t>
            </a:r>
          </a:p>
        </p:txBody>
      </p:sp>
    </p:spTree>
    <p:extLst>
      <p:ext uri="{BB962C8B-B14F-4D97-AF65-F5344CB8AC3E}">
        <p14:creationId xmlns:p14="http://schemas.microsoft.com/office/powerpoint/2010/main" val="215434544"/>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Resources/links">
    <p:spTree>
      <p:nvGrpSpPr>
        <p:cNvPr id="1" name=""/>
        <p:cNvGrpSpPr/>
        <p:nvPr/>
      </p:nvGrpSpPr>
      <p:grpSpPr>
        <a:xfrm>
          <a:off x="0" y="0"/>
          <a:ext cx="0" cy="0"/>
          <a:chOff x="0" y="0"/>
          <a:chExt cx="0" cy="0"/>
        </a:xfrm>
      </p:grpSpPr>
      <p:pic>
        <p:nvPicPr>
          <p:cNvPr id="37" name="Picture 36" descr="A black sky with white dots&#10;&#10;Description automatically generated">
            <a:extLst>
              <a:ext uri="{FF2B5EF4-FFF2-40B4-BE49-F238E27FC236}">
                <a16:creationId xmlns:a16="http://schemas.microsoft.com/office/drawing/2014/main" id="{B6AD5A23-84BF-E8E3-8CC7-40FFD0C90A7A}"/>
              </a:ext>
            </a:extLst>
          </p:cNvPr>
          <p:cNvPicPr>
            <a:picLocks noChangeAspect="1"/>
          </p:cNvPicPr>
          <p:nvPr userDrawn="1"/>
        </p:nvPicPr>
        <p:blipFill rotWithShape="1">
          <a:blip r:embed="rId2">
            <a:extLst>
              <a:ext uri="{28A0092B-C50C-407E-A947-70E740481C1C}">
                <a14:useLocalDpi xmlns:a14="http://schemas.microsoft.com/office/drawing/2010/main"/>
              </a:ext>
            </a:extLst>
          </a:blip>
          <a:srcRect l="17350" t="12729" r="5539" b="10362"/>
          <a:stretch/>
        </p:blipFill>
        <p:spPr>
          <a:xfrm>
            <a:off x="0" y="-1"/>
            <a:ext cx="12192000" cy="6858001"/>
          </a:xfrm>
          <a:prstGeom prst="rect">
            <a:avLst/>
          </a:prstGeom>
        </p:spPr>
      </p:pic>
      <p:sp>
        <p:nvSpPr>
          <p:cNvPr id="9" name="Title 1">
            <a:extLst>
              <a:ext uri="{FF2B5EF4-FFF2-40B4-BE49-F238E27FC236}">
                <a16:creationId xmlns:a16="http://schemas.microsoft.com/office/drawing/2014/main" id="{DC93C182-A409-D81D-A824-FA863ED5F1F4}"/>
              </a:ext>
            </a:extLst>
          </p:cNvPr>
          <p:cNvSpPr>
            <a:spLocks noGrp="1"/>
          </p:cNvSpPr>
          <p:nvPr>
            <p:ph type="title" hasCustomPrompt="1"/>
          </p:nvPr>
        </p:nvSpPr>
        <p:spPr>
          <a:xfrm>
            <a:off x="570677" y="422028"/>
            <a:ext cx="3032494" cy="615553"/>
          </a:xfrm>
        </p:spPr>
        <p:txBody>
          <a:bodyPr/>
          <a:lstStyle>
            <a:lvl1pPr>
              <a:defRPr>
                <a:solidFill>
                  <a:schemeClr val="bg2"/>
                </a:solidFill>
              </a:defRPr>
            </a:lvl1pPr>
          </a:lstStyle>
          <a:p>
            <a:r>
              <a:rPr lang="en-US"/>
              <a:t>Resources</a:t>
            </a:r>
          </a:p>
        </p:txBody>
      </p:sp>
      <p:sp>
        <p:nvSpPr>
          <p:cNvPr id="2" name="Rounded Rectangle 1">
            <a:extLst>
              <a:ext uri="{FF2B5EF4-FFF2-40B4-BE49-F238E27FC236}">
                <a16:creationId xmlns:a16="http://schemas.microsoft.com/office/drawing/2014/main" id="{9A00537B-BFAB-0F3F-D962-48CCA500F641}"/>
              </a:ext>
              <a:ext uri="{C183D7F6-B498-43B3-948B-1728B52AA6E4}">
                <adec:decorative xmlns:adec="http://schemas.microsoft.com/office/drawing/2017/decorative" val="1"/>
              </a:ext>
            </a:extLst>
          </p:cNvPr>
          <p:cNvSpPr/>
          <p:nvPr userDrawn="1"/>
        </p:nvSpPr>
        <p:spPr bwMode="auto">
          <a:xfrm>
            <a:off x="2884304" y="1770885"/>
            <a:ext cx="4202453" cy="1033273"/>
          </a:xfrm>
          <a:prstGeom prst="roundRect">
            <a:avLst>
              <a:gd name="adj" fmla="val 10106"/>
            </a:avLst>
          </a:prstGeom>
          <a:solidFill>
            <a:schemeClr val="tx2"/>
          </a:solidFill>
          <a:ln w="25400" cap="flat" cmpd="sng" algn="ctr">
            <a:gradFill>
              <a:gsLst>
                <a:gs pos="0">
                  <a:schemeClr val="accent5"/>
                </a:gs>
                <a:gs pos="100000">
                  <a:schemeClr val="accent1"/>
                </a:gs>
              </a:gsLst>
              <a:lin ang="5400000" scaled="1"/>
            </a:gradFill>
            <a:prstDash val="solid"/>
          </a:ln>
          <a:effectLst>
            <a:outerShdw blurRad="952500" dist="444500" dir="2700000" algn="tl" rotWithShape="0">
              <a:schemeClr val="accent2">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91F2C"/>
              </a:solidFill>
              <a:effectLst/>
              <a:uLnTx/>
              <a:uFillTx/>
              <a:latin typeface="Segoe UI"/>
              <a:ea typeface="+mn-ea"/>
              <a:cs typeface="Segoe UI" pitchFamily="34" charset="0"/>
            </a:endParaRPr>
          </a:p>
        </p:txBody>
      </p:sp>
      <p:sp>
        <p:nvSpPr>
          <p:cNvPr id="6" name="Text Placeholder 3">
            <a:extLst>
              <a:ext uri="{FF2B5EF4-FFF2-40B4-BE49-F238E27FC236}">
                <a16:creationId xmlns:a16="http://schemas.microsoft.com/office/drawing/2014/main" id="{4C322AE5-D91A-FA5F-E45F-28B6B3E06EC8}"/>
              </a:ext>
            </a:extLst>
          </p:cNvPr>
          <p:cNvSpPr>
            <a:spLocks noGrp="1"/>
          </p:cNvSpPr>
          <p:nvPr>
            <p:ph type="body" sz="quarter" idx="22" hasCustomPrompt="1"/>
          </p:nvPr>
        </p:nvSpPr>
        <p:spPr>
          <a:xfrm>
            <a:off x="3156611" y="2059888"/>
            <a:ext cx="3657839" cy="153888"/>
          </a:xfrm>
        </p:spPr>
        <p:txBody>
          <a:bodyPr anchor="ctr"/>
          <a:lstStyle>
            <a:lvl1pPr marL="0" indent="0" algn="l">
              <a:spcBef>
                <a:spcPts val="0"/>
              </a:spcBef>
              <a:buNone/>
              <a:defRPr sz="10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Insert link</a:t>
            </a:r>
          </a:p>
        </p:txBody>
      </p:sp>
      <p:sp>
        <p:nvSpPr>
          <p:cNvPr id="10" name="Text Placeholder 3">
            <a:extLst>
              <a:ext uri="{FF2B5EF4-FFF2-40B4-BE49-F238E27FC236}">
                <a16:creationId xmlns:a16="http://schemas.microsoft.com/office/drawing/2014/main" id="{078AE5B3-861D-C987-9A62-0FF3014E5673}"/>
              </a:ext>
            </a:extLst>
          </p:cNvPr>
          <p:cNvSpPr>
            <a:spLocks noGrp="1"/>
          </p:cNvSpPr>
          <p:nvPr>
            <p:ph type="body" sz="quarter" idx="23" hasCustomPrompt="1"/>
          </p:nvPr>
        </p:nvSpPr>
        <p:spPr>
          <a:xfrm>
            <a:off x="3156611" y="2372347"/>
            <a:ext cx="3657839" cy="153888"/>
          </a:xfrm>
        </p:spPr>
        <p:txBody>
          <a:bodyPr anchor="ctr"/>
          <a:lstStyle>
            <a:lvl1pPr marL="0" indent="0" algn="l">
              <a:spcBef>
                <a:spcPts val="0"/>
              </a:spcBef>
              <a:buNone/>
              <a:defRPr sz="10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Description</a:t>
            </a:r>
          </a:p>
        </p:txBody>
      </p:sp>
      <p:sp>
        <p:nvSpPr>
          <p:cNvPr id="12" name="Rounded Rectangle 11">
            <a:extLst>
              <a:ext uri="{FF2B5EF4-FFF2-40B4-BE49-F238E27FC236}">
                <a16:creationId xmlns:a16="http://schemas.microsoft.com/office/drawing/2014/main" id="{5777D8B3-F8DB-8A68-3409-7CF95A2F7E8A}"/>
              </a:ext>
              <a:ext uri="{C183D7F6-B498-43B3-948B-1728B52AA6E4}">
                <adec:decorative xmlns:adec="http://schemas.microsoft.com/office/drawing/2017/decorative" val="1"/>
              </a:ext>
            </a:extLst>
          </p:cNvPr>
          <p:cNvSpPr/>
          <p:nvPr userDrawn="1"/>
        </p:nvSpPr>
        <p:spPr bwMode="auto">
          <a:xfrm>
            <a:off x="2884304" y="2944913"/>
            <a:ext cx="4202453" cy="1033273"/>
          </a:xfrm>
          <a:prstGeom prst="roundRect">
            <a:avLst>
              <a:gd name="adj" fmla="val 10106"/>
            </a:avLst>
          </a:prstGeom>
          <a:solidFill>
            <a:schemeClr val="tx2"/>
          </a:solidFill>
          <a:ln w="25400" cap="flat" cmpd="sng" algn="ctr">
            <a:gradFill>
              <a:gsLst>
                <a:gs pos="0">
                  <a:schemeClr val="accent5"/>
                </a:gs>
                <a:gs pos="100000">
                  <a:schemeClr val="accent1"/>
                </a:gs>
              </a:gsLst>
              <a:lin ang="5400000" scaled="1"/>
            </a:gradFill>
            <a:prstDash val="solid"/>
          </a:ln>
          <a:effectLst>
            <a:outerShdw blurRad="952500" dist="444500" dir="2700000" algn="tl" rotWithShape="0">
              <a:schemeClr val="accent2">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91F2C"/>
              </a:solidFill>
              <a:effectLst/>
              <a:uLnTx/>
              <a:uFillTx/>
              <a:latin typeface="Segoe UI"/>
              <a:ea typeface="+mn-ea"/>
              <a:cs typeface="Segoe UI" pitchFamily="34" charset="0"/>
            </a:endParaRPr>
          </a:p>
        </p:txBody>
      </p:sp>
      <p:sp>
        <p:nvSpPr>
          <p:cNvPr id="13" name="Text Placeholder 3">
            <a:extLst>
              <a:ext uri="{FF2B5EF4-FFF2-40B4-BE49-F238E27FC236}">
                <a16:creationId xmlns:a16="http://schemas.microsoft.com/office/drawing/2014/main" id="{406B71E8-4153-C83D-9FEE-06DE3E4C7676}"/>
              </a:ext>
            </a:extLst>
          </p:cNvPr>
          <p:cNvSpPr>
            <a:spLocks noGrp="1"/>
          </p:cNvSpPr>
          <p:nvPr>
            <p:ph type="body" sz="quarter" idx="24" hasCustomPrompt="1"/>
          </p:nvPr>
        </p:nvSpPr>
        <p:spPr>
          <a:xfrm>
            <a:off x="3156611" y="3233916"/>
            <a:ext cx="3657839" cy="153888"/>
          </a:xfrm>
        </p:spPr>
        <p:txBody>
          <a:bodyPr anchor="ctr"/>
          <a:lstStyle>
            <a:lvl1pPr marL="0" indent="0" algn="l">
              <a:spcBef>
                <a:spcPts val="0"/>
              </a:spcBef>
              <a:buNone/>
              <a:defRPr sz="10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Insert link</a:t>
            </a:r>
          </a:p>
        </p:txBody>
      </p:sp>
      <p:sp>
        <p:nvSpPr>
          <p:cNvPr id="14" name="Text Placeholder 3">
            <a:extLst>
              <a:ext uri="{FF2B5EF4-FFF2-40B4-BE49-F238E27FC236}">
                <a16:creationId xmlns:a16="http://schemas.microsoft.com/office/drawing/2014/main" id="{C707CE0D-4908-BD27-E301-0E25DBE6C25C}"/>
              </a:ext>
            </a:extLst>
          </p:cNvPr>
          <p:cNvSpPr>
            <a:spLocks noGrp="1"/>
          </p:cNvSpPr>
          <p:nvPr>
            <p:ph type="body" sz="quarter" idx="25" hasCustomPrompt="1"/>
          </p:nvPr>
        </p:nvSpPr>
        <p:spPr>
          <a:xfrm>
            <a:off x="3156611" y="3546375"/>
            <a:ext cx="3657839" cy="153888"/>
          </a:xfrm>
        </p:spPr>
        <p:txBody>
          <a:bodyPr anchor="ctr"/>
          <a:lstStyle>
            <a:lvl1pPr marL="0" indent="0" algn="l">
              <a:spcBef>
                <a:spcPts val="0"/>
              </a:spcBef>
              <a:buNone/>
              <a:defRPr sz="10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Description</a:t>
            </a:r>
          </a:p>
        </p:txBody>
      </p:sp>
      <p:sp>
        <p:nvSpPr>
          <p:cNvPr id="15" name="Rounded Rectangle 14">
            <a:extLst>
              <a:ext uri="{FF2B5EF4-FFF2-40B4-BE49-F238E27FC236}">
                <a16:creationId xmlns:a16="http://schemas.microsoft.com/office/drawing/2014/main" id="{5F7160DB-883B-841A-767D-5B0865DEF5A9}"/>
              </a:ext>
              <a:ext uri="{C183D7F6-B498-43B3-948B-1728B52AA6E4}">
                <adec:decorative xmlns:adec="http://schemas.microsoft.com/office/drawing/2017/decorative" val="1"/>
              </a:ext>
            </a:extLst>
          </p:cNvPr>
          <p:cNvSpPr/>
          <p:nvPr userDrawn="1"/>
        </p:nvSpPr>
        <p:spPr bwMode="auto">
          <a:xfrm>
            <a:off x="2884304" y="4118941"/>
            <a:ext cx="4202453" cy="1033273"/>
          </a:xfrm>
          <a:prstGeom prst="roundRect">
            <a:avLst>
              <a:gd name="adj" fmla="val 10106"/>
            </a:avLst>
          </a:prstGeom>
          <a:solidFill>
            <a:schemeClr val="tx2"/>
          </a:solidFill>
          <a:ln w="25400" cap="flat" cmpd="sng" algn="ctr">
            <a:gradFill>
              <a:gsLst>
                <a:gs pos="0">
                  <a:schemeClr val="accent5"/>
                </a:gs>
                <a:gs pos="100000">
                  <a:schemeClr val="accent1"/>
                </a:gs>
              </a:gsLst>
              <a:lin ang="5400000" scaled="1"/>
            </a:gradFill>
            <a:prstDash val="solid"/>
          </a:ln>
          <a:effectLst>
            <a:outerShdw blurRad="952500" dist="444500" dir="2700000" algn="tl" rotWithShape="0">
              <a:schemeClr val="accent2">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91F2C"/>
              </a:solidFill>
              <a:effectLst/>
              <a:uLnTx/>
              <a:uFillTx/>
              <a:latin typeface="Segoe UI"/>
              <a:ea typeface="+mn-ea"/>
              <a:cs typeface="Segoe UI" pitchFamily="34" charset="0"/>
            </a:endParaRPr>
          </a:p>
        </p:txBody>
      </p:sp>
      <p:sp>
        <p:nvSpPr>
          <p:cNvPr id="16" name="Text Placeholder 3">
            <a:extLst>
              <a:ext uri="{FF2B5EF4-FFF2-40B4-BE49-F238E27FC236}">
                <a16:creationId xmlns:a16="http://schemas.microsoft.com/office/drawing/2014/main" id="{5BCB7AA6-A2A3-0B05-C0C4-D75A84BB551A}"/>
              </a:ext>
            </a:extLst>
          </p:cNvPr>
          <p:cNvSpPr>
            <a:spLocks noGrp="1"/>
          </p:cNvSpPr>
          <p:nvPr>
            <p:ph type="body" sz="quarter" idx="26" hasCustomPrompt="1"/>
          </p:nvPr>
        </p:nvSpPr>
        <p:spPr>
          <a:xfrm>
            <a:off x="3156611" y="4407944"/>
            <a:ext cx="3657839" cy="153888"/>
          </a:xfrm>
        </p:spPr>
        <p:txBody>
          <a:bodyPr anchor="ctr"/>
          <a:lstStyle>
            <a:lvl1pPr marL="0" indent="0" algn="l">
              <a:spcBef>
                <a:spcPts val="0"/>
              </a:spcBef>
              <a:buNone/>
              <a:defRPr sz="10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Insert link</a:t>
            </a:r>
          </a:p>
        </p:txBody>
      </p:sp>
      <p:sp>
        <p:nvSpPr>
          <p:cNvPr id="17" name="Text Placeholder 3">
            <a:extLst>
              <a:ext uri="{FF2B5EF4-FFF2-40B4-BE49-F238E27FC236}">
                <a16:creationId xmlns:a16="http://schemas.microsoft.com/office/drawing/2014/main" id="{CD800FCE-5605-3585-6CD0-159CDC404E4E}"/>
              </a:ext>
            </a:extLst>
          </p:cNvPr>
          <p:cNvSpPr>
            <a:spLocks noGrp="1"/>
          </p:cNvSpPr>
          <p:nvPr>
            <p:ph type="body" sz="quarter" idx="27" hasCustomPrompt="1"/>
          </p:nvPr>
        </p:nvSpPr>
        <p:spPr>
          <a:xfrm>
            <a:off x="3156611" y="4720403"/>
            <a:ext cx="3657839" cy="153888"/>
          </a:xfrm>
        </p:spPr>
        <p:txBody>
          <a:bodyPr anchor="ctr"/>
          <a:lstStyle>
            <a:lvl1pPr marL="0" indent="0" algn="l">
              <a:spcBef>
                <a:spcPts val="0"/>
              </a:spcBef>
              <a:buNone/>
              <a:defRPr sz="10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Description</a:t>
            </a:r>
          </a:p>
        </p:txBody>
      </p:sp>
      <p:sp>
        <p:nvSpPr>
          <p:cNvPr id="20" name="Rounded Rectangle 19">
            <a:extLst>
              <a:ext uri="{FF2B5EF4-FFF2-40B4-BE49-F238E27FC236}">
                <a16:creationId xmlns:a16="http://schemas.microsoft.com/office/drawing/2014/main" id="{06DB9E62-C08F-EC1E-10EC-D2F223F87424}"/>
              </a:ext>
              <a:ext uri="{C183D7F6-B498-43B3-948B-1728B52AA6E4}">
                <adec:decorative xmlns:adec="http://schemas.microsoft.com/office/drawing/2017/decorative" val="1"/>
              </a:ext>
            </a:extLst>
          </p:cNvPr>
          <p:cNvSpPr/>
          <p:nvPr userDrawn="1"/>
        </p:nvSpPr>
        <p:spPr bwMode="auto">
          <a:xfrm>
            <a:off x="2884304" y="5296577"/>
            <a:ext cx="4202453" cy="1033273"/>
          </a:xfrm>
          <a:prstGeom prst="roundRect">
            <a:avLst>
              <a:gd name="adj" fmla="val 10106"/>
            </a:avLst>
          </a:prstGeom>
          <a:solidFill>
            <a:schemeClr val="tx2"/>
          </a:solidFill>
          <a:ln w="25400" cap="flat" cmpd="sng" algn="ctr">
            <a:gradFill>
              <a:gsLst>
                <a:gs pos="0">
                  <a:schemeClr val="accent5"/>
                </a:gs>
                <a:gs pos="100000">
                  <a:schemeClr val="accent1"/>
                </a:gs>
              </a:gsLst>
              <a:lin ang="5400000" scaled="1"/>
            </a:gradFill>
            <a:prstDash val="solid"/>
          </a:ln>
          <a:effectLst>
            <a:outerShdw blurRad="952500" dist="444500" dir="2700000" algn="tl" rotWithShape="0">
              <a:schemeClr val="accent2">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91F2C"/>
              </a:solidFill>
              <a:effectLst/>
              <a:uLnTx/>
              <a:uFillTx/>
              <a:latin typeface="Segoe UI"/>
              <a:ea typeface="+mn-ea"/>
              <a:cs typeface="Segoe UI" pitchFamily="34" charset="0"/>
            </a:endParaRPr>
          </a:p>
        </p:txBody>
      </p:sp>
      <p:sp>
        <p:nvSpPr>
          <p:cNvPr id="21" name="Text Placeholder 3">
            <a:extLst>
              <a:ext uri="{FF2B5EF4-FFF2-40B4-BE49-F238E27FC236}">
                <a16:creationId xmlns:a16="http://schemas.microsoft.com/office/drawing/2014/main" id="{F84689C7-6E25-1E44-7B3B-A24A23FF3E4B}"/>
              </a:ext>
            </a:extLst>
          </p:cNvPr>
          <p:cNvSpPr>
            <a:spLocks noGrp="1"/>
          </p:cNvSpPr>
          <p:nvPr>
            <p:ph type="body" sz="quarter" idx="28" hasCustomPrompt="1"/>
          </p:nvPr>
        </p:nvSpPr>
        <p:spPr>
          <a:xfrm>
            <a:off x="3156611" y="5585580"/>
            <a:ext cx="3657839" cy="153888"/>
          </a:xfrm>
        </p:spPr>
        <p:txBody>
          <a:bodyPr anchor="ctr"/>
          <a:lstStyle>
            <a:lvl1pPr marL="0" indent="0" algn="l">
              <a:spcBef>
                <a:spcPts val="0"/>
              </a:spcBef>
              <a:buNone/>
              <a:defRPr sz="10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Insert link</a:t>
            </a:r>
          </a:p>
        </p:txBody>
      </p:sp>
      <p:sp>
        <p:nvSpPr>
          <p:cNvPr id="22" name="Text Placeholder 3">
            <a:extLst>
              <a:ext uri="{FF2B5EF4-FFF2-40B4-BE49-F238E27FC236}">
                <a16:creationId xmlns:a16="http://schemas.microsoft.com/office/drawing/2014/main" id="{52A013E1-1D6D-9328-4CB4-D470D399A435}"/>
              </a:ext>
            </a:extLst>
          </p:cNvPr>
          <p:cNvSpPr>
            <a:spLocks noGrp="1"/>
          </p:cNvSpPr>
          <p:nvPr>
            <p:ph type="body" sz="quarter" idx="29" hasCustomPrompt="1"/>
          </p:nvPr>
        </p:nvSpPr>
        <p:spPr>
          <a:xfrm>
            <a:off x="3156611" y="5898039"/>
            <a:ext cx="3657839" cy="153888"/>
          </a:xfrm>
        </p:spPr>
        <p:txBody>
          <a:bodyPr anchor="ctr"/>
          <a:lstStyle>
            <a:lvl1pPr marL="0" indent="0" algn="l">
              <a:spcBef>
                <a:spcPts val="0"/>
              </a:spcBef>
              <a:buNone/>
              <a:defRPr sz="10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Description</a:t>
            </a:r>
          </a:p>
        </p:txBody>
      </p:sp>
      <p:sp>
        <p:nvSpPr>
          <p:cNvPr id="23" name="Rounded Rectangle 22">
            <a:extLst>
              <a:ext uri="{FF2B5EF4-FFF2-40B4-BE49-F238E27FC236}">
                <a16:creationId xmlns:a16="http://schemas.microsoft.com/office/drawing/2014/main" id="{ED9D2AE4-C491-2AAE-181F-36029543F147}"/>
              </a:ext>
              <a:ext uri="{C183D7F6-B498-43B3-948B-1728B52AA6E4}">
                <adec:decorative xmlns:adec="http://schemas.microsoft.com/office/drawing/2017/decorative" val="1"/>
              </a:ext>
            </a:extLst>
          </p:cNvPr>
          <p:cNvSpPr/>
          <p:nvPr userDrawn="1"/>
        </p:nvSpPr>
        <p:spPr bwMode="auto">
          <a:xfrm>
            <a:off x="7414741" y="1770885"/>
            <a:ext cx="4202453" cy="1033273"/>
          </a:xfrm>
          <a:prstGeom prst="roundRect">
            <a:avLst>
              <a:gd name="adj" fmla="val 10106"/>
            </a:avLst>
          </a:prstGeom>
          <a:solidFill>
            <a:schemeClr val="tx2"/>
          </a:solidFill>
          <a:ln w="25400" cap="flat" cmpd="sng" algn="ctr">
            <a:gradFill>
              <a:gsLst>
                <a:gs pos="0">
                  <a:schemeClr val="accent5"/>
                </a:gs>
                <a:gs pos="100000">
                  <a:schemeClr val="accent1"/>
                </a:gs>
              </a:gsLst>
              <a:lin ang="5400000" scaled="1"/>
            </a:gradFill>
            <a:prstDash val="solid"/>
          </a:ln>
          <a:effectLst>
            <a:outerShdw blurRad="952500" dist="444500" dir="2700000" algn="tl" rotWithShape="0">
              <a:schemeClr val="accent2">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91F2C"/>
              </a:solidFill>
              <a:effectLst/>
              <a:uLnTx/>
              <a:uFillTx/>
              <a:latin typeface="Segoe UI"/>
              <a:ea typeface="+mn-ea"/>
              <a:cs typeface="Segoe UI" pitchFamily="34" charset="0"/>
            </a:endParaRPr>
          </a:p>
        </p:txBody>
      </p:sp>
      <p:sp>
        <p:nvSpPr>
          <p:cNvPr id="24" name="Text Placeholder 3">
            <a:extLst>
              <a:ext uri="{FF2B5EF4-FFF2-40B4-BE49-F238E27FC236}">
                <a16:creationId xmlns:a16="http://schemas.microsoft.com/office/drawing/2014/main" id="{0E537E14-8476-FC52-ABFB-B03284D04504}"/>
              </a:ext>
            </a:extLst>
          </p:cNvPr>
          <p:cNvSpPr>
            <a:spLocks noGrp="1"/>
          </p:cNvSpPr>
          <p:nvPr>
            <p:ph type="body" sz="quarter" idx="30" hasCustomPrompt="1"/>
          </p:nvPr>
        </p:nvSpPr>
        <p:spPr>
          <a:xfrm>
            <a:off x="7687048" y="2059888"/>
            <a:ext cx="3657839" cy="153888"/>
          </a:xfrm>
        </p:spPr>
        <p:txBody>
          <a:bodyPr anchor="ctr"/>
          <a:lstStyle>
            <a:lvl1pPr marL="0" indent="0" algn="l">
              <a:spcBef>
                <a:spcPts val="0"/>
              </a:spcBef>
              <a:buNone/>
              <a:defRPr sz="10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Insert link</a:t>
            </a:r>
          </a:p>
        </p:txBody>
      </p:sp>
      <p:sp>
        <p:nvSpPr>
          <p:cNvPr id="25" name="Text Placeholder 3">
            <a:extLst>
              <a:ext uri="{FF2B5EF4-FFF2-40B4-BE49-F238E27FC236}">
                <a16:creationId xmlns:a16="http://schemas.microsoft.com/office/drawing/2014/main" id="{54DAE1BD-430A-F87E-CADE-A03DD8A875FE}"/>
              </a:ext>
            </a:extLst>
          </p:cNvPr>
          <p:cNvSpPr>
            <a:spLocks noGrp="1"/>
          </p:cNvSpPr>
          <p:nvPr>
            <p:ph type="body" sz="quarter" idx="31" hasCustomPrompt="1"/>
          </p:nvPr>
        </p:nvSpPr>
        <p:spPr>
          <a:xfrm>
            <a:off x="7687048" y="2372347"/>
            <a:ext cx="3657839" cy="153888"/>
          </a:xfrm>
        </p:spPr>
        <p:txBody>
          <a:bodyPr anchor="ctr"/>
          <a:lstStyle>
            <a:lvl1pPr marL="0" indent="0" algn="l">
              <a:spcBef>
                <a:spcPts val="0"/>
              </a:spcBef>
              <a:buNone/>
              <a:defRPr sz="10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Description</a:t>
            </a:r>
          </a:p>
        </p:txBody>
      </p:sp>
      <p:sp>
        <p:nvSpPr>
          <p:cNvPr id="26" name="Rounded Rectangle 25">
            <a:extLst>
              <a:ext uri="{FF2B5EF4-FFF2-40B4-BE49-F238E27FC236}">
                <a16:creationId xmlns:a16="http://schemas.microsoft.com/office/drawing/2014/main" id="{C459103E-3A0B-F07A-0FCC-068D3C6A82A5}"/>
              </a:ext>
              <a:ext uri="{C183D7F6-B498-43B3-948B-1728B52AA6E4}">
                <adec:decorative xmlns:adec="http://schemas.microsoft.com/office/drawing/2017/decorative" val="1"/>
              </a:ext>
            </a:extLst>
          </p:cNvPr>
          <p:cNvSpPr/>
          <p:nvPr userDrawn="1"/>
        </p:nvSpPr>
        <p:spPr bwMode="auto">
          <a:xfrm>
            <a:off x="7414741" y="2944913"/>
            <a:ext cx="4202453" cy="1033273"/>
          </a:xfrm>
          <a:prstGeom prst="roundRect">
            <a:avLst>
              <a:gd name="adj" fmla="val 10106"/>
            </a:avLst>
          </a:prstGeom>
          <a:solidFill>
            <a:schemeClr val="tx2"/>
          </a:solidFill>
          <a:ln w="25400" cap="flat" cmpd="sng" algn="ctr">
            <a:gradFill>
              <a:gsLst>
                <a:gs pos="0">
                  <a:schemeClr val="accent5"/>
                </a:gs>
                <a:gs pos="100000">
                  <a:schemeClr val="accent1"/>
                </a:gs>
              </a:gsLst>
              <a:lin ang="5400000" scaled="1"/>
            </a:gradFill>
            <a:prstDash val="solid"/>
          </a:ln>
          <a:effectLst>
            <a:outerShdw blurRad="952500" dist="444500" dir="2700000" algn="tl" rotWithShape="0">
              <a:schemeClr val="accent2">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91F2C"/>
              </a:solidFill>
              <a:effectLst/>
              <a:uLnTx/>
              <a:uFillTx/>
              <a:latin typeface="Segoe UI"/>
              <a:ea typeface="+mn-ea"/>
              <a:cs typeface="Segoe UI" pitchFamily="34" charset="0"/>
            </a:endParaRPr>
          </a:p>
        </p:txBody>
      </p:sp>
      <p:sp>
        <p:nvSpPr>
          <p:cNvPr id="27" name="Text Placeholder 3">
            <a:extLst>
              <a:ext uri="{FF2B5EF4-FFF2-40B4-BE49-F238E27FC236}">
                <a16:creationId xmlns:a16="http://schemas.microsoft.com/office/drawing/2014/main" id="{CADDEF9A-C80B-ECFF-F7EB-EDA7D4BED0D2}"/>
              </a:ext>
            </a:extLst>
          </p:cNvPr>
          <p:cNvSpPr>
            <a:spLocks noGrp="1"/>
          </p:cNvSpPr>
          <p:nvPr>
            <p:ph type="body" sz="quarter" idx="32" hasCustomPrompt="1"/>
          </p:nvPr>
        </p:nvSpPr>
        <p:spPr>
          <a:xfrm>
            <a:off x="7687048" y="3233916"/>
            <a:ext cx="3657839" cy="153888"/>
          </a:xfrm>
        </p:spPr>
        <p:txBody>
          <a:bodyPr anchor="ctr"/>
          <a:lstStyle>
            <a:lvl1pPr marL="0" indent="0" algn="l">
              <a:spcBef>
                <a:spcPts val="0"/>
              </a:spcBef>
              <a:buNone/>
              <a:defRPr sz="10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Insert link</a:t>
            </a:r>
          </a:p>
        </p:txBody>
      </p:sp>
      <p:sp>
        <p:nvSpPr>
          <p:cNvPr id="28" name="Text Placeholder 3">
            <a:extLst>
              <a:ext uri="{FF2B5EF4-FFF2-40B4-BE49-F238E27FC236}">
                <a16:creationId xmlns:a16="http://schemas.microsoft.com/office/drawing/2014/main" id="{053C053C-A965-F3AA-0688-76A169933599}"/>
              </a:ext>
            </a:extLst>
          </p:cNvPr>
          <p:cNvSpPr>
            <a:spLocks noGrp="1"/>
          </p:cNvSpPr>
          <p:nvPr>
            <p:ph type="body" sz="quarter" idx="33" hasCustomPrompt="1"/>
          </p:nvPr>
        </p:nvSpPr>
        <p:spPr>
          <a:xfrm>
            <a:off x="7687048" y="3546375"/>
            <a:ext cx="3657839" cy="153888"/>
          </a:xfrm>
        </p:spPr>
        <p:txBody>
          <a:bodyPr anchor="ctr"/>
          <a:lstStyle>
            <a:lvl1pPr marL="0" indent="0" algn="l">
              <a:spcBef>
                <a:spcPts val="0"/>
              </a:spcBef>
              <a:buNone/>
              <a:defRPr sz="10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Description</a:t>
            </a:r>
          </a:p>
        </p:txBody>
      </p:sp>
      <p:sp>
        <p:nvSpPr>
          <p:cNvPr id="29" name="Rounded Rectangle 28">
            <a:extLst>
              <a:ext uri="{FF2B5EF4-FFF2-40B4-BE49-F238E27FC236}">
                <a16:creationId xmlns:a16="http://schemas.microsoft.com/office/drawing/2014/main" id="{7FF6DA05-A54E-1672-10F1-7BE1E7BAADC3}"/>
              </a:ext>
              <a:ext uri="{C183D7F6-B498-43B3-948B-1728B52AA6E4}">
                <adec:decorative xmlns:adec="http://schemas.microsoft.com/office/drawing/2017/decorative" val="1"/>
              </a:ext>
            </a:extLst>
          </p:cNvPr>
          <p:cNvSpPr/>
          <p:nvPr userDrawn="1"/>
        </p:nvSpPr>
        <p:spPr bwMode="auto">
          <a:xfrm>
            <a:off x="7414741" y="4118941"/>
            <a:ext cx="4202453" cy="1033273"/>
          </a:xfrm>
          <a:prstGeom prst="roundRect">
            <a:avLst>
              <a:gd name="adj" fmla="val 10106"/>
            </a:avLst>
          </a:prstGeom>
          <a:solidFill>
            <a:schemeClr val="tx2"/>
          </a:solidFill>
          <a:ln w="25400" cap="flat" cmpd="sng" algn="ctr">
            <a:gradFill>
              <a:gsLst>
                <a:gs pos="0">
                  <a:schemeClr val="accent5"/>
                </a:gs>
                <a:gs pos="100000">
                  <a:schemeClr val="accent1"/>
                </a:gs>
              </a:gsLst>
              <a:lin ang="5400000" scaled="1"/>
            </a:gradFill>
            <a:prstDash val="solid"/>
          </a:ln>
          <a:effectLst>
            <a:outerShdw blurRad="952500" dist="444500" dir="2700000" algn="tl" rotWithShape="0">
              <a:schemeClr val="accent2">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91F2C"/>
              </a:solidFill>
              <a:effectLst/>
              <a:uLnTx/>
              <a:uFillTx/>
              <a:latin typeface="Segoe UI"/>
              <a:ea typeface="+mn-ea"/>
              <a:cs typeface="Segoe UI" pitchFamily="34" charset="0"/>
            </a:endParaRPr>
          </a:p>
        </p:txBody>
      </p:sp>
      <p:sp>
        <p:nvSpPr>
          <p:cNvPr id="30" name="Text Placeholder 3">
            <a:extLst>
              <a:ext uri="{FF2B5EF4-FFF2-40B4-BE49-F238E27FC236}">
                <a16:creationId xmlns:a16="http://schemas.microsoft.com/office/drawing/2014/main" id="{89C97020-3D53-14AF-BD3F-1C64E9E547BB}"/>
              </a:ext>
            </a:extLst>
          </p:cNvPr>
          <p:cNvSpPr>
            <a:spLocks noGrp="1"/>
          </p:cNvSpPr>
          <p:nvPr>
            <p:ph type="body" sz="quarter" idx="34" hasCustomPrompt="1"/>
          </p:nvPr>
        </p:nvSpPr>
        <p:spPr>
          <a:xfrm>
            <a:off x="7687048" y="4407944"/>
            <a:ext cx="3657839" cy="153888"/>
          </a:xfrm>
        </p:spPr>
        <p:txBody>
          <a:bodyPr anchor="ctr"/>
          <a:lstStyle>
            <a:lvl1pPr marL="0" indent="0" algn="l">
              <a:spcBef>
                <a:spcPts val="0"/>
              </a:spcBef>
              <a:buNone/>
              <a:defRPr sz="10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Insert link</a:t>
            </a:r>
          </a:p>
        </p:txBody>
      </p:sp>
      <p:sp>
        <p:nvSpPr>
          <p:cNvPr id="31" name="Text Placeholder 3">
            <a:extLst>
              <a:ext uri="{FF2B5EF4-FFF2-40B4-BE49-F238E27FC236}">
                <a16:creationId xmlns:a16="http://schemas.microsoft.com/office/drawing/2014/main" id="{7C959A75-ECB0-BA29-4D85-A313098B02A4}"/>
              </a:ext>
            </a:extLst>
          </p:cNvPr>
          <p:cNvSpPr>
            <a:spLocks noGrp="1"/>
          </p:cNvSpPr>
          <p:nvPr>
            <p:ph type="body" sz="quarter" idx="35" hasCustomPrompt="1"/>
          </p:nvPr>
        </p:nvSpPr>
        <p:spPr>
          <a:xfrm>
            <a:off x="7687048" y="4720403"/>
            <a:ext cx="3657839" cy="153888"/>
          </a:xfrm>
        </p:spPr>
        <p:txBody>
          <a:bodyPr anchor="ctr"/>
          <a:lstStyle>
            <a:lvl1pPr marL="0" indent="0" algn="l">
              <a:spcBef>
                <a:spcPts val="0"/>
              </a:spcBef>
              <a:buNone/>
              <a:defRPr sz="10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Description</a:t>
            </a:r>
          </a:p>
        </p:txBody>
      </p:sp>
      <p:sp>
        <p:nvSpPr>
          <p:cNvPr id="32" name="Rounded Rectangle 31">
            <a:extLst>
              <a:ext uri="{FF2B5EF4-FFF2-40B4-BE49-F238E27FC236}">
                <a16:creationId xmlns:a16="http://schemas.microsoft.com/office/drawing/2014/main" id="{725E608F-744A-E961-0715-C1E543CC4E6B}"/>
              </a:ext>
              <a:ext uri="{C183D7F6-B498-43B3-948B-1728B52AA6E4}">
                <adec:decorative xmlns:adec="http://schemas.microsoft.com/office/drawing/2017/decorative" val="1"/>
              </a:ext>
            </a:extLst>
          </p:cNvPr>
          <p:cNvSpPr/>
          <p:nvPr userDrawn="1"/>
        </p:nvSpPr>
        <p:spPr bwMode="auto">
          <a:xfrm>
            <a:off x="7414741" y="5296577"/>
            <a:ext cx="4202453" cy="1033273"/>
          </a:xfrm>
          <a:prstGeom prst="roundRect">
            <a:avLst>
              <a:gd name="adj" fmla="val 10106"/>
            </a:avLst>
          </a:prstGeom>
          <a:solidFill>
            <a:schemeClr val="tx2"/>
          </a:solidFill>
          <a:ln w="25400" cap="flat" cmpd="sng" algn="ctr">
            <a:gradFill>
              <a:gsLst>
                <a:gs pos="0">
                  <a:schemeClr val="accent5"/>
                </a:gs>
                <a:gs pos="100000">
                  <a:schemeClr val="accent1"/>
                </a:gs>
              </a:gsLst>
              <a:lin ang="5400000" scaled="1"/>
            </a:gradFill>
            <a:prstDash val="solid"/>
          </a:ln>
          <a:effectLst>
            <a:outerShdw blurRad="952500" dist="444500" dir="2700000" algn="tl" rotWithShape="0">
              <a:schemeClr val="accent2">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91F2C"/>
              </a:solidFill>
              <a:effectLst/>
              <a:uLnTx/>
              <a:uFillTx/>
              <a:latin typeface="Segoe UI"/>
              <a:ea typeface="+mn-ea"/>
              <a:cs typeface="Segoe UI" pitchFamily="34" charset="0"/>
            </a:endParaRPr>
          </a:p>
        </p:txBody>
      </p:sp>
      <p:sp>
        <p:nvSpPr>
          <p:cNvPr id="33" name="Text Placeholder 3">
            <a:extLst>
              <a:ext uri="{FF2B5EF4-FFF2-40B4-BE49-F238E27FC236}">
                <a16:creationId xmlns:a16="http://schemas.microsoft.com/office/drawing/2014/main" id="{A8AC5A2A-A475-7F3B-7B13-E3A5F1ACC9C8}"/>
              </a:ext>
            </a:extLst>
          </p:cNvPr>
          <p:cNvSpPr>
            <a:spLocks noGrp="1"/>
          </p:cNvSpPr>
          <p:nvPr>
            <p:ph type="body" sz="quarter" idx="36" hasCustomPrompt="1"/>
          </p:nvPr>
        </p:nvSpPr>
        <p:spPr>
          <a:xfrm>
            <a:off x="7687048" y="5585580"/>
            <a:ext cx="3657839" cy="153888"/>
          </a:xfrm>
        </p:spPr>
        <p:txBody>
          <a:bodyPr anchor="ctr"/>
          <a:lstStyle>
            <a:lvl1pPr marL="0" indent="0" algn="l">
              <a:spcBef>
                <a:spcPts val="0"/>
              </a:spcBef>
              <a:buNone/>
              <a:defRPr sz="10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Insert link</a:t>
            </a:r>
          </a:p>
        </p:txBody>
      </p:sp>
      <p:sp>
        <p:nvSpPr>
          <p:cNvPr id="34" name="Text Placeholder 3">
            <a:extLst>
              <a:ext uri="{FF2B5EF4-FFF2-40B4-BE49-F238E27FC236}">
                <a16:creationId xmlns:a16="http://schemas.microsoft.com/office/drawing/2014/main" id="{2D4F1D50-811C-39F2-9723-4D2A31EF689B}"/>
              </a:ext>
            </a:extLst>
          </p:cNvPr>
          <p:cNvSpPr>
            <a:spLocks noGrp="1"/>
          </p:cNvSpPr>
          <p:nvPr>
            <p:ph type="body" sz="quarter" idx="37" hasCustomPrompt="1"/>
          </p:nvPr>
        </p:nvSpPr>
        <p:spPr>
          <a:xfrm>
            <a:off x="7687048" y="5898039"/>
            <a:ext cx="3657839" cy="153888"/>
          </a:xfrm>
        </p:spPr>
        <p:txBody>
          <a:bodyPr anchor="ctr"/>
          <a:lstStyle>
            <a:lvl1pPr marL="0" indent="0" algn="l">
              <a:spcBef>
                <a:spcPts val="0"/>
              </a:spcBef>
              <a:buNone/>
              <a:defRPr sz="10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Description</a:t>
            </a:r>
          </a:p>
        </p:txBody>
      </p:sp>
    </p:spTree>
    <p:extLst>
      <p:ext uri="{BB962C8B-B14F-4D97-AF65-F5344CB8AC3E}">
        <p14:creationId xmlns:p14="http://schemas.microsoft.com/office/powerpoint/2010/main" val="33303334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thank you">
    <p:spTree>
      <p:nvGrpSpPr>
        <p:cNvPr id="1" name=""/>
        <p:cNvGrpSpPr/>
        <p:nvPr/>
      </p:nvGrpSpPr>
      <p:grpSpPr>
        <a:xfrm>
          <a:off x="0" y="0"/>
          <a:ext cx="0" cy="0"/>
          <a:chOff x="0" y="0"/>
          <a:chExt cx="0" cy="0"/>
        </a:xfrm>
      </p:grpSpPr>
      <p:pic>
        <p:nvPicPr>
          <p:cNvPr id="2" name="Picture 1" descr="A black background with a purple light&#10;&#10;Description automatically generated">
            <a:extLst>
              <a:ext uri="{FF2B5EF4-FFF2-40B4-BE49-F238E27FC236}">
                <a16:creationId xmlns:a16="http://schemas.microsoft.com/office/drawing/2014/main" id="{159689C4-87FB-C51E-9DD3-5AA27A046790}"/>
              </a:ext>
            </a:extLst>
          </p:cNvPr>
          <p:cNvPicPr>
            <a:picLocks noChangeAspect="1"/>
          </p:cNvPicPr>
          <p:nvPr userDrawn="1"/>
        </p:nvPicPr>
        <p:blipFill>
          <a:blip r:embed="rId2"/>
          <a:stretch>
            <a:fillRect/>
          </a:stretch>
        </p:blipFill>
        <p:spPr>
          <a:xfrm>
            <a:off x="5246914" y="0"/>
            <a:ext cx="6945086" cy="6858000"/>
          </a:xfrm>
          <a:prstGeom prst="rect">
            <a:avLst/>
          </a:prstGeom>
        </p:spPr>
      </p:pic>
      <p:pic>
        <p:nvPicPr>
          <p:cNvPr id="3" name="Picture 2" descr="A black sky with white dots&#10;&#10;Description automatically generated">
            <a:extLst>
              <a:ext uri="{FF2B5EF4-FFF2-40B4-BE49-F238E27FC236}">
                <a16:creationId xmlns:a16="http://schemas.microsoft.com/office/drawing/2014/main" id="{8CC04F92-C1D6-D689-B243-25E85FF4A0AC}"/>
              </a:ext>
            </a:extLst>
          </p:cNvPr>
          <p:cNvPicPr>
            <a:picLocks noChangeAspect="1"/>
          </p:cNvPicPr>
          <p:nvPr userDrawn="1"/>
        </p:nvPicPr>
        <p:blipFill rotWithShape="1">
          <a:blip r:embed="rId3">
            <a:extLst>
              <a:ext uri="{28A0092B-C50C-407E-A947-70E740481C1C}">
                <a14:useLocalDpi xmlns:a14="http://schemas.microsoft.com/office/drawing/2010/main"/>
              </a:ext>
            </a:extLst>
          </a:blip>
          <a:srcRect/>
          <a:stretch/>
        </p:blipFill>
        <p:spPr>
          <a:xfrm>
            <a:off x="0" y="-1"/>
            <a:ext cx="12192000" cy="6858001"/>
          </a:xfrm>
          <a:prstGeom prst="rect">
            <a:avLst/>
          </a:prstGeom>
        </p:spPr>
      </p:pic>
      <p:sp>
        <p:nvSpPr>
          <p:cNvPr id="4" name="Title 1">
            <a:extLst>
              <a:ext uri="{FF2B5EF4-FFF2-40B4-BE49-F238E27FC236}">
                <a16:creationId xmlns:a16="http://schemas.microsoft.com/office/drawing/2014/main" id="{C69E385E-6024-1898-40D5-E810CB62D4B8}"/>
              </a:ext>
            </a:extLst>
          </p:cNvPr>
          <p:cNvSpPr>
            <a:spLocks noGrp="1"/>
          </p:cNvSpPr>
          <p:nvPr>
            <p:ph type="title" hasCustomPrompt="1"/>
          </p:nvPr>
        </p:nvSpPr>
        <p:spPr>
          <a:xfrm>
            <a:off x="1524000" y="3055052"/>
            <a:ext cx="9144000" cy="747897"/>
          </a:xfrm>
          <a:noFill/>
        </p:spPr>
        <p:txBody>
          <a:bodyPr vert="horz" wrap="square" lIns="0" tIns="0" rIns="0" bIns="0" rtlCol="0" anchor="ctr" anchorCtr="0">
            <a:spAutoFit/>
          </a:bodyPr>
          <a:lstStyle>
            <a:lvl1pPr algn="ctr">
              <a:defRPr lang="en-US" sz="5400" b="1" dirty="0">
                <a:solidFill>
                  <a:schemeClr val="bg2"/>
                </a:solidFill>
                <a:latin typeface="Open Sans" panose="020B0606030504020204" pitchFamily="34" charset="0"/>
                <a:ea typeface="Open Sans" panose="020B0606030504020204" pitchFamily="34" charset="0"/>
                <a:cs typeface="Open Sans" panose="020B0606030504020204" pitchFamily="34" charset="0"/>
              </a:defRPr>
            </a:lvl1pPr>
          </a:lstStyle>
          <a:p>
            <a:pPr lvl="0">
              <a:lnSpc>
                <a:spcPct val="90000"/>
              </a:lnSpc>
            </a:pPr>
            <a:r>
              <a:rPr lang="en-US"/>
              <a:t>Thank you</a:t>
            </a:r>
          </a:p>
        </p:txBody>
      </p:sp>
    </p:spTree>
    <p:extLst>
      <p:ext uri="{BB962C8B-B14F-4D97-AF65-F5344CB8AC3E}">
        <p14:creationId xmlns:p14="http://schemas.microsoft.com/office/powerpoint/2010/main" val="369659487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 3">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F2D5AF-D3EE-9FE9-17CA-38F79C09910E}"/>
              </a:ext>
            </a:extLst>
          </p:cNvPr>
          <p:cNvSpPr>
            <a:spLocks noGrp="1"/>
          </p:cNvSpPr>
          <p:nvPr>
            <p:ph type="title" hasCustomPrompt="1"/>
          </p:nvPr>
        </p:nvSpPr>
        <p:spPr>
          <a:xfrm>
            <a:off x="570960" y="1724627"/>
            <a:ext cx="11050081" cy="553998"/>
          </a:xfrm>
        </p:spPr>
        <p:txBody>
          <a:bodyPr/>
          <a:lstStyle>
            <a:lvl1pPr algn="ctr">
              <a:defRPr>
                <a:solidFill>
                  <a:schemeClr val="bg1"/>
                </a:solidFill>
              </a:defRPr>
            </a:lvl1pPr>
          </a:lstStyle>
          <a:p>
            <a:r>
              <a:rPr lang="en-US"/>
              <a:t>Lorem ipsum dolor sit</a:t>
            </a:r>
          </a:p>
        </p:txBody>
      </p:sp>
      <p:sp>
        <p:nvSpPr>
          <p:cNvPr id="22" name="Text Placeholder 3">
            <a:extLst>
              <a:ext uri="{FF2B5EF4-FFF2-40B4-BE49-F238E27FC236}">
                <a16:creationId xmlns:a16="http://schemas.microsoft.com/office/drawing/2014/main" id="{3E151E17-299D-0A92-45C9-BED3664323CB}"/>
              </a:ext>
            </a:extLst>
          </p:cNvPr>
          <p:cNvSpPr>
            <a:spLocks noGrp="1"/>
          </p:cNvSpPr>
          <p:nvPr>
            <p:ph type="body" sz="quarter" idx="16" hasCustomPrompt="1"/>
          </p:nvPr>
        </p:nvSpPr>
        <p:spPr>
          <a:xfrm>
            <a:off x="1688750" y="4106047"/>
            <a:ext cx="2313432" cy="553998"/>
          </a:xfrm>
        </p:spPr>
        <p:txBody>
          <a:bodyPr/>
          <a:lstStyle>
            <a:lvl1pPr marL="0" indent="0" algn="ctr">
              <a:spcBef>
                <a:spcPts val="0"/>
              </a:spcBef>
              <a:buNone/>
              <a:defRPr sz="1800" b="1">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r>
              <a:rPr lang="en-US"/>
              <a:t> </a:t>
            </a:r>
            <a:r>
              <a:rPr lang="en-US" err="1"/>
              <a:t>elit</a:t>
            </a:r>
            <a:endParaRPr lang="en-US"/>
          </a:p>
        </p:txBody>
      </p:sp>
      <p:sp>
        <p:nvSpPr>
          <p:cNvPr id="23" name="Text Placeholder 3">
            <a:extLst>
              <a:ext uri="{FF2B5EF4-FFF2-40B4-BE49-F238E27FC236}">
                <a16:creationId xmlns:a16="http://schemas.microsoft.com/office/drawing/2014/main" id="{79E46301-3A68-CC3E-45CC-818C41F5832B}"/>
              </a:ext>
            </a:extLst>
          </p:cNvPr>
          <p:cNvSpPr>
            <a:spLocks noGrp="1"/>
          </p:cNvSpPr>
          <p:nvPr>
            <p:ph type="body" sz="quarter" idx="17" hasCustomPrompt="1"/>
          </p:nvPr>
        </p:nvSpPr>
        <p:spPr>
          <a:xfrm>
            <a:off x="4939284" y="4106047"/>
            <a:ext cx="2313432" cy="553998"/>
          </a:xfrm>
        </p:spPr>
        <p:txBody>
          <a:bodyPr/>
          <a:lstStyle>
            <a:lvl1pPr marL="0" indent="0" algn="ctr">
              <a:spcBef>
                <a:spcPts val="0"/>
              </a:spcBef>
              <a:buNone/>
              <a:defRPr sz="1800" b="1">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r>
              <a:rPr lang="en-US"/>
              <a:t> </a:t>
            </a:r>
            <a:r>
              <a:rPr lang="en-US" err="1"/>
              <a:t>elit</a:t>
            </a:r>
            <a:endParaRPr lang="en-US"/>
          </a:p>
        </p:txBody>
      </p:sp>
      <p:sp>
        <p:nvSpPr>
          <p:cNvPr id="24" name="Text Placeholder 3">
            <a:extLst>
              <a:ext uri="{FF2B5EF4-FFF2-40B4-BE49-F238E27FC236}">
                <a16:creationId xmlns:a16="http://schemas.microsoft.com/office/drawing/2014/main" id="{24213C95-8A35-2CB3-F9F8-DBC451E9878A}"/>
              </a:ext>
            </a:extLst>
          </p:cNvPr>
          <p:cNvSpPr>
            <a:spLocks noGrp="1"/>
          </p:cNvSpPr>
          <p:nvPr>
            <p:ph type="body" sz="quarter" idx="18" hasCustomPrompt="1"/>
          </p:nvPr>
        </p:nvSpPr>
        <p:spPr>
          <a:xfrm>
            <a:off x="8189820" y="4106047"/>
            <a:ext cx="2313432" cy="553998"/>
          </a:xfrm>
        </p:spPr>
        <p:txBody>
          <a:bodyPr/>
          <a:lstStyle>
            <a:lvl1pPr marL="0" indent="0" algn="ctr">
              <a:spcBef>
                <a:spcPts val="0"/>
              </a:spcBef>
              <a:buNone/>
              <a:defRPr sz="1800" b="1">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r>
              <a:rPr lang="en-US"/>
              <a:t> </a:t>
            </a:r>
            <a:r>
              <a:rPr lang="en-US" err="1"/>
              <a:t>elit</a:t>
            </a:r>
            <a:endParaRPr lang="en-US"/>
          </a:p>
        </p:txBody>
      </p:sp>
      <p:sp>
        <p:nvSpPr>
          <p:cNvPr id="3" name="Text Placeholder 3">
            <a:extLst>
              <a:ext uri="{FF2B5EF4-FFF2-40B4-BE49-F238E27FC236}">
                <a16:creationId xmlns:a16="http://schemas.microsoft.com/office/drawing/2014/main" id="{D8BB362A-BDC6-A7E5-2494-31EC9725D6C2}"/>
              </a:ext>
            </a:extLst>
          </p:cNvPr>
          <p:cNvSpPr>
            <a:spLocks noGrp="1"/>
          </p:cNvSpPr>
          <p:nvPr>
            <p:ph type="body" sz="quarter" idx="20" hasCustomPrompt="1"/>
          </p:nvPr>
        </p:nvSpPr>
        <p:spPr>
          <a:xfrm>
            <a:off x="5236948" y="3132820"/>
            <a:ext cx="1718105" cy="738664"/>
          </a:xfrm>
        </p:spPr>
        <p:txBody>
          <a:bodyPr/>
          <a:lstStyle>
            <a:lvl1pPr marL="0" indent="0" algn="ctr">
              <a:spcBef>
                <a:spcPts val="0"/>
              </a:spcBef>
              <a:buNone/>
              <a:defRPr sz="4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02</a:t>
            </a:r>
          </a:p>
        </p:txBody>
      </p:sp>
      <p:sp>
        <p:nvSpPr>
          <p:cNvPr id="5" name="Text Placeholder 3">
            <a:extLst>
              <a:ext uri="{FF2B5EF4-FFF2-40B4-BE49-F238E27FC236}">
                <a16:creationId xmlns:a16="http://schemas.microsoft.com/office/drawing/2014/main" id="{35564948-DBA9-4296-2B21-C0328D679F7D}"/>
              </a:ext>
            </a:extLst>
          </p:cNvPr>
          <p:cNvSpPr>
            <a:spLocks noGrp="1"/>
          </p:cNvSpPr>
          <p:nvPr>
            <p:ph type="body" sz="quarter" idx="21" hasCustomPrompt="1"/>
          </p:nvPr>
        </p:nvSpPr>
        <p:spPr>
          <a:xfrm>
            <a:off x="1986414" y="3132820"/>
            <a:ext cx="1718105" cy="738664"/>
          </a:xfrm>
        </p:spPr>
        <p:txBody>
          <a:bodyPr/>
          <a:lstStyle>
            <a:lvl1pPr marL="0" indent="0" algn="ctr">
              <a:spcBef>
                <a:spcPts val="0"/>
              </a:spcBef>
              <a:buNone/>
              <a:defRPr sz="4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01</a:t>
            </a:r>
          </a:p>
        </p:txBody>
      </p:sp>
      <p:sp>
        <p:nvSpPr>
          <p:cNvPr id="6" name="Text Placeholder 3">
            <a:extLst>
              <a:ext uri="{FF2B5EF4-FFF2-40B4-BE49-F238E27FC236}">
                <a16:creationId xmlns:a16="http://schemas.microsoft.com/office/drawing/2014/main" id="{9079751F-C88A-CB88-925B-DC19ABF4BC30}"/>
              </a:ext>
            </a:extLst>
          </p:cNvPr>
          <p:cNvSpPr>
            <a:spLocks noGrp="1"/>
          </p:cNvSpPr>
          <p:nvPr>
            <p:ph type="body" sz="quarter" idx="22" hasCustomPrompt="1"/>
          </p:nvPr>
        </p:nvSpPr>
        <p:spPr>
          <a:xfrm>
            <a:off x="8487484" y="3132820"/>
            <a:ext cx="1718105" cy="738664"/>
          </a:xfrm>
        </p:spPr>
        <p:txBody>
          <a:bodyPr/>
          <a:lstStyle>
            <a:lvl1pPr marL="0" indent="0" algn="ctr">
              <a:spcBef>
                <a:spcPts val="0"/>
              </a:spcBef>
              <a:buNone/>
              <a:defRPr sz="4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03</a:t>
            </a:r>
          </a:p>
        </p:txBody>
      </p:sp>
    </p:spTree>
    <p:extLst>
      <p:ext uri="{BB962C8B-B14F-4D97-AF65-F5344CB8AC3E}">
        <p14:creationId xmlns:p14="http://schemas.microsoft.com/office/powerpoint/2010/main" val="3846734869"/>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2_thank you w/bot">
    <p:spTree>
      <p:nvGrpSpPr>
        <p:cNvPr id="1" name=""/>
        <p:cNvGrpSpPr/>
        <p:nvPr/>
      </p:nvGrpSpPr>
      <p:grpSpPr>
        <a:xfrm>
          <a:off x="0" y="0"/>
          <a:ext cx="0" cy="0"/>
          <a:chOff x="0" y="0"/>
          <a:chExt cx="0" cy="0"/>
        </a:xfrm>
      </p:grpSpPr>
      <p:pic>
        <p:nvPicPr>
          <p:cNvPr id="2" name="Picture 1" descr="A black background with a purple light&#10;&#10;Description automatically generated">
            <a:extLst>
              <a:ext uri="{FF2B5EF4-FFF2-40B4-BE49-F238E27FC236}">
                <a16:creationId xmlns:a16="http://schemas.microsoft.com/office/drawing/2014/main" id="{159689C4-87FB-C51E-9DD3-5AA27A046790}"/>
              </a:ext>
            </a:extLst>
          </p:cNvPr>
          <p:cNvPicPr>
            <a:picLocks noChangeAspect="1"/>
          </p:cNvPicPr>
          <p:nvPr userDrawn="1"/>
        </p:nvPicPr>
        <p:blipFill>
          <a:blip r:embed="rId2"/>
          <a:stretch>
            <a:fillRect/>
          </a:stretch>
        </p:blipFill>
        <p:spPr>
          <a:xfrm>
            <a:off x="5246914" y="0"/>
            <a:ext cx="6945086" cy="6858000"/>
          </a:xfrm>
          <a:prstGeom prst="rect">
            <a:avLst/>
          </a:prstGeom>
        </p:spPr>
      </p:pic>
      <p:pic>
        <p:nvPicPr>
          <p:cNvPr id="3" name="Picture 2" descr="A black sky with white dots&#10;&#10;Description automatically generated">
            <a:extLst>
              <a:ext uri="{FF2B5EF4-FFF2-40B4-BE49-F238E27FC236}">
                <a16:creationId xmlns:a16="http://schemas.microsoft.com/office/drawing/2014/main" id="{8CC04F92-C1D6-D689-B243-25E85FF4A0AC}"/>
              </a:ext>
            </a:extLst>
          </p:cNvPr>
          <p:cNvPicPr>
            <a:picLocks noChangeAspect="1"/>
          </p:cNvPicPr>
          <p:nvPr userDrawn="1"/>
        </p:nvPicPr>
        <p:blipFill rotWithShape="1">
          <a:blip r:embed="rId3">
            <a:extLst>
              <a:ext uri="{28A0092B-C50C-407E-A947-70E740481C1C}">
                <a14:useLocalDpi xmlns:a14="http://schemas.microsoft.com/office/drawing/2010/main"/>
              </a:ext>
            </a:extLst>
          </a:blip>
          <a:srcRect/>
          <a:stretch/>
        </p:blipFill>
        <p:spPr>
          <a:xfrm>
            <a:off x="0" y="-1"/>
            <a:ext cx="12192000" cy="6858001"/>
          </a:xfrm>
          <a:prstGeom prst="rect">
            <a:avLst/>
          </a:prstGeom>
        </p:spPr>
      </p:pic>
      <p:sp>
        <p:nvSpPr>
          <p:cNvPr id="4" name="Title 1">
            <a:extLst>
              <a:ext uri="{FF2B5EF4-FFF2-40B4-BE49-F238E27FC236}">
                <a16:creationId xmlns:a16="http://schemas.microsoft.com/office/drawing/2014/main" id="{C69E385E-6024-1898-40D5-E810CB62D4B8}"/>
              </a:ext>
            </a:extLst>
          </p:cNvPr>
          <p:cNvSpPr>
            <a:spLocks noGrp="1"/>
          </p:cNvSpPr>
          <p:nvPr>
            <p:ph type="title" hasCustomPrompt="1"/>
          </p:nvPr>
        </p:nvSpPr>
        <p:spPr>
          <a:xfrm>
            <a:off x="1524000" y="3055052"/>
            <a:ext cx="9144000" cy="747897"/>
          </a:xfrm>
          <a:noFill/>
        </p:spPr>
        <p:txBody>
          <a:bodyPr vert="horz" wrap="square" lIns="0" tIns="0" rIns="0" bIns="0" rtlCol="0" anchor="ctr" anchorCtr="0">
            <a:spAutoFit/>
          </a:bodyPr>
          <a:lstStyle>
            <a:lvl1pPr algn="ctr">
              <a:defRPr lang="en-US" sz="5400" b="1" dirty="0">
                <a:solidFill>
                  <a:schemeClr val="bg2"/>
                </a:solidFill>
                <a:latin typeface="Open Sans" panose="020B0606030504020204" pitchFamily="34" charset="0"/>
                <a:ea typeface="Open Sans" panose="020B0606030504020204" pitchFamily="34" charset="0"/>
                <a:cs typeface="Open Sans" panose="020B0606030504020204" pitchFamily="34" charset="0"/>
              </a:defRPr>
            </a:lvl1pPr>
          </a:lstStyle>
          <a:p>
            <a:pPr lvl="0">
              <a:lnSpc>
                <a:spcPct val="90000"/>
              </a:lnSpc>
            </a:pPr>
            <a:r>
              <a:rPr lang="en-US"/>
              <a:t>Thank you</a:t>
            </a:r>
          </a:p>
        </p:txBody>
      </p:sp>
      <p:pic>
        <p:nvPicPr>
          <p:cNvPr id="5" name="Picture 4" descr="A blue round object with black background&#10;&#10;Description automatically generated">
            <a:extLst>
              <a:ext uri="{FF2B5EF4-FFF2-40B4-BE49-F238E27FC236}">
                <a16:creationId xmlns:a16="http://schemas.microsoft.com/office/drawing/2014/main" id="{484CB2D0-7B32-BC97-AD5C-B01BDBD97706}"/>
              </a:ext>
            </a:extLst>
          </p:cNvPr>
          <p:cNvPicPr>
            <a:picLocks noChangeAspect="1"/>
          </p:cNvPicPr>
          <p:nvPr userDrawn="1"/>
        </p:nvPicPr>
        <p:blipFill>
          <a:blip r:embed="rId4"/>
          <a:stretch>
            <a:fillRect/>
          </a:stretch>
        </p:blipFill>
        <p:spPr>
          <a:xfrm>
            <a:off x="1992423" y="5166710"/>
            <a:ext cx="8017967" cy="1691289"/>
          </a:xfrm>
          <a:prstGeom prst="rect">
            <a:avLst/>
          </a:prstGeom>
        </p:spPr>
      </p:pic>
    </p:spTree>
    <p:extLst>
      <p:ext uri="{BB962C8B-B14F-4D97-AF65-F5344CB8AC3E}">
        <p14:creationId xmlns:p14="http://schemas.microsoft.com/office/powerpoint/2010/main" val="115159615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_Blank page - 1">
    <p:spTree>
      <p:nvGrpSpPr>
        <p:cNvPr id="1" name=""/>
        <p:cNvGrpSpPr/>
        <p:nvPr/>
      </p:nvGrpSpPr>
      <p:grpSpPr>
        <a:xfrm>
          <a:off x="0" y="0"/>
          <a:ext cx="0" cy="0"/>
          <a:chOff x="0" y="0"/>
          <a:chExt cx="0" cy="0"/>
        </a:xfrm>
      </p:grpSpPr>
      <p:pic>
        <p:nvPicPr>
          <p:cNvPr id="2" name="Picture 1" descr="A black background with a purple light&#10;&#10;Description automatically generated">
            <a:extLst>
              <a:ext uri="{FF2B5EF4-FFF2-40B4-BE49-F238E27FC236}">
                <a16:creationId xmlns:a16="http://schemas.microsoft.com/office/drawing/2014/main" id="{159689C4-87FB-C51E-9DD3-5AA27A046790}"/>
              </a:ext>
            </a:extLst>
          </p:cNvPr>
          <p:cNvPicPr>
            <a:picLocks noChangeAspect="1"/>
          </p:cNvPicPr>
          <p:nvPr userDrawn="1"/>
        </p:nvPicPr>
        <p:blipFill>
          <a:blip r:embed="rId2"/>
          <a:stretch>
            <a:fillRect/>
          </a:stretch>
        </p:blipFill>
        <p:spPr>
          <a:xfrm>
            <a:off x="5246914" y="0"/>
            <a:ext cx="6945086" cy="6858000"/>
          </a:xfrm>
          <a:prstGeom prst="rect">
            <a:avLst/>
          </a:prstGeom>
        </p:spPr>
      </p:pic>
    </p:spTree>
    <p:extLst>
      <p:ext uri="{BB962C8B-B14F-4D97-AF65-F5344CB8AC3E}">
        <p14:creationId xmlns:p14="http://schemas.microsoft.com/office/powerpoint/2010/main" val="381728750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 page - 2">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249458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Title page 2">
    <p:bg>
      <p:bgPr>
        <a:gradFill flip="none" rotWithShape="1">
          <a:gsLst>
            <a:gs pos="0">
              <a:srgbClr val="1C005C"/>
            </a:gs>
            <a:gs pos="100000">
              <a:srgbClr val="060014"/>
            </a:gs>
          </a:gsLst>
          <a:lin ang="16200000" scaled="1"/>
          <a:tileRect/>
        </a:gradFill>
        <a:effectLst/>
      </p:bgPr>
    </p:bg>
    <p:spTree>
      <p:nvGrpSpPr>
        <p:cNvPr id="1" name=""/>
        <p:cNvGrpSpPr/>
        <p:nvPr/>
      </p:nvGrpSpPr>
      <p:grpSpPr>
        <a:xfrm>
          <a:off x="0" y="0"/>
          <a:ext cx="0" cy="0"/>
          <a:chOff x="0" y="0"/>
          <a:chExt cx="0" cy="0"/>
        </a:xfrm>
      </p:grpSpPr>
      <p:pic>
        <p:nvPicPr>
          <p:cNvPr id="10" name="Picture 9" descr="A black background with a purple light&#10;&#10;Description automatically generated">
            <a:extLst>
              <a:ext uri="{FF2B5EF4-FFF2-40B4-BE49-F238E27FC236}">
                <a16:creationId xmlns:a16="http://schemas.microsoft.com/office/drawing/2014/main" id="{595CCEFC-01D7-FB1A-3C81-8E195B8D0026}"/>
              </a:ext>
            </a:extLst>
          </p:cNvPr>
          <p:cNvPicPr>
            <a:picLocks noChangeAspect="1"/>
          </p:cNvPicPr>
          <p:nvPr userDrawn="1"/>
        </p:nvPicPr>
        <p:blipFill>
          <a:blip r:embed="rId2"/>
          <a:stretch>
            <a:fillRect/>
          </a:stretch>
        </p:blipFill>
        <p:spPr>
          <a:xfrm>
            <a:off x="6519278" y="1561555"/>
            <a:ext cx="6945086" cy="6858000"/>
          </a:xfrm>
          <a:prstGeom prst="rect">
            <a:avLst/>
          </a:prstGeom>
        </p:spPr>
      </p:pic>
      <p:sp>
        <p:nvSpPr>
          <p:cNvPr id="7" name="Title Placeholder 1">
            <a:extLst>
              <a:ext uri="{FF2B5EF4-FFF2-40B4-BE49-F238E27FC236}">
                <a16:creationId xmlns:a16="http://schemas.microsoft.com/office/drawing/2014/main" id="{2088F375-4E21-F14D-FF9C-1B7E08C2791D}"/>
              </a:ext>
            </a:extLst>
          </p:cNvPr>
          <p:cNvSpPr>
            <a:spLocks noGrp="1"/>
          </p:cNvSpPr>
          <p:nvPr>
            <p:ph type="title" hasCustomPrompt="1"/>
          </p:nvPr>
        </p:nvSpPr>
        <p:spPr>
          <a:xfrm>
            <a:off x="582171" y="2189877"/>
            <a:ext cx="6367270" cy="1923604"/>
          </a:xfrm>
          <a:prstGeom prst="rect">
            <a:avLst/>
          </a:prstGeom>
        </p:spPr>
        <p:txBody>
          <a:bodyPr vert="horz" wrap="square" lIns="0" tIns="0" rIns="0" bIns="0" rtlCol="0" anchor="t">
            <a:spAutoFit/>
          </a:bodyPr>
          <a:lstStyle>
            <a:lvl1pPr algn="l" defTabSz="932742" rtl="0" eaLnBrk="1" latinLnBrk="0" hangingPunct="1">
              <a:lnSpc>
                <a:spcPts val="7500"/>
              </a:lnSpc>
              <a:spcBef>
                <a:spcPct val="0"/>
              </a:spcBef>
              <a:buNone/>
              <a:defRPr lang="en-US" sz="6600" b="1" kern="1200" cap="none" spc="0" baseline="0" dirty="0">
                <a:ln w="3175">
                  <a:noFill/>
                </a:ln>
                <a:gradFill flip="none" rotWithShape="1">
                  <a:gsLst>
                    <a:gs pos="100000">
                      <a:schemeClr val="accent3"/>
                    </a:gs>
                    <a:gs pos="1000">
                      <a:schemeClr val="accent5"/>
                    </a:gs>
                    <a:gs pos="56000">
                      <a:srgbClr val="E76BC7"/>
                    </a:gs>
                    <a:gs pos="25000">
                      <a:schemeClr val="accent2"/>
                    </a:gs>
                  </a:gsLst>
                  <a:lin ang="3600000" scaled="0"/>
                  <a:tileRect/>
                </a:gradFill>
                <a:effectLst/>
                <a:latin typeface="Open Sans" panose="020B0606030504020204" pitchFamily="34" charset="0"/>
                <a:ea typeface="Open Sans" panose="020B0606030504020204" pitchFamily="34" charset="0"/>
                <a:cs typeface="Open Sans" panose="020B0606030504020204" pitchFamily="34" charset="0"/>
              </a:defRPr>
            </a:lvl1pPr>
          </a:lstStyle>
          <a:p>
            <a:r>
              <a:rPr lang="en-US"/>
              <a:t>Lorem ipsum dolor sit </a:t>
            </a:r>
            <a:r>
              <a:rPr lang="en-US" err="1"/>
              <a:t>amet</a:t>
            </a:r>
            <a:endParaRPr lang="en-US"/>
          </a:p>
        </p:txBody>
      </p:sp>
      <p:sp>
        <p:nvSpPr>
          <p:cNvPr id="12" name="Text Placeholder 2">
            <a:extLst>
              <a:ext uri="{FF2B5EF4-FFF2-40B4-BE49-F238E27FC236}">
                <a16:creationId xmlns:a16="http://schemas.microsoft.com/office/drawing/2014/main" id="{41029BF0-5368-F2F6-C1A8-095C0A922E36}"/>
              </a:ext>
            </a:extLst>
          </p:cNvPr>
          <p:cNvSpPr>
            <a:spLocks noGrp="1"/>
          </p:cNvSpPr>
          <p:nvPr>
            <p:ph type="body" sz="quarter" idx="10" hasCustomPrompt="1"/>
          </p:nvPr>
        </p:nvSpPr>
        <p:spPr>
          <a:xfrm>
            <a:off x="582613" y="4345640"/>
            <a:ext cx="5430837" cy="307777"/>
          </a:xfrm>
        </p:spPr>
        <p:txBody>
          <a:bodyPr/>
          <a:lstStyle>
            <a:lvl1pPr>
              <a:defRPr b="1"/>
            </a:lvl1pPr>
          </a:lstStyle>
          <a:p>
            <a:pPr lvl="0"/>
            <a:r>
              <a:rPr lang="en-US"/>
              <a:t>Lorem ipsum dolor sit </a:t>
            </a:r>
            <a:r>
              <a:rPr lang="en-US" err="1"/>
              <a:t>amet</a:t>
            </a:r>
            <a:endParaRPr lang="en-US"/>
          </a:p>
        </p:txBody>
      </p:sp>
      <p:pic>
        <p:nvPicPr>
          <p:cNvPr id="6" name="Picture 5" descr="A purple toy in the air&#10;&#10;Description automatically generated">
            <a:extLst>
              <a:ext uri="{FF2B5EF4-FFF2-40B4-BE49-F238E27FC236}">
                <a16:creationId xmlns:a16="http://schemas.microsoft.com/office/drawing/2014/main" id="{9082889B-B0B8-ACC9-C383-84CB6C0E7B30}"/>
              </a:ext>
            </a:extLst>
          </p:cNvPr>
          <p:cNvPicPr>
            <a:picLocks noChangeAspect="1"/>
          </p:cNvPicPr>
          <p:nvPr userDrawn="1"/>
        </p:nvPicPr>
        <p:blipFill>
          <a:blip r:embed="rId3"/>
          <a:stretch>
            <a:fillRect/>
          </a:stretch>
        </p:blipFill>
        <p:spPr>
          <a:xfrm>
            <a:off x="6096000" y="2311271"/>
            <a:ext cx="7772400" cy="4376514"/>
          </a:xfrm>
          <a:prstGeom prst="rect">
            <a:avLst/>
          </a:prstGeom>
        </p:spPr>
      </p:pic>
    </p:spTree>
    <p:extLst>
      <p:ext uri="{BB962C8B-B14F-4D97-AF65-F5344CB8AC3E}">
        <p14:creationId xmlns:p14="http://schemas.microsoft.com/office/powerpoint/2010/main" val="26575084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_Title page 1">
    <p:bg>
      <p:bgRef idx="1001">
        <a:schemeClr val="bg2"/>
      </p:bgRef>
    </p:bg>
    <p:spTree>
      <p:nvGrpSpPr>
        <p:cNvPr id="1" name=""/>
        <p:cNvGrpSpPr/>
        <p:nvPr/>
      </p:nvGrpSpPr>
      <p:grpSpPr>
        <a:xfrm>
          <a:off x="0" y="0"/>
          <a:ext cx="0" cy="0"/>
          <a:chOff x="0" y="0"/>
          <a:chExt cx="0" cy="0"/>
        </a:xfrm>
      </p:grpSpPr>
      <p:pic>
        <p:nvPicPr>
          <p:cNvPr id="6" name="Picture 5" descr="A cartoon robot flying over a planet&#10;&#10;Description automatically generated">
            <a:extLst>
              <a:ext uri="{FF2B5EF4-FFF2-40B4-BE49-F238E27FC236}">
                <a16:creationId xmlns:a16="http://schemas.microsoft.com/office/drawing/2014/main" id="{B52EF436-04A4-92FB-EFDF-BC42E224F7A5}"/>
              </a:ext>
            </a:extLst>
          </p:cNvPr>
          <p:cNvPicPr>
            <a:picLocks noChangeAspect="1"/>
          </p:cNvPicPr>
          <p:nvPr userDrawn="1"/>
        </p:nvPicPr>
        <p:blipFill>
          <a:blip r:embed="rId2"/>
          <a:stretch>
            <a:fillRect/>
          </a:stretch>
        </p:blipFill>
        <p:spPr>
          <a:xfrm>
            <a:off x="3606245" y="-8064564"/>
            <a:ext cx="7772400" cy="4371975"/>
          </a:xfrm>
          <a:prstGeom prst="rect">
            <a:avLst/>
          </a:prstGeom>
        </p:spPr>
      </p:pic>
      <p:sp>
        <p:nvSpPr>
          <p:cNvPr id="21" name="Title Placeholder 1">
            <a:extLst>
              <a:ext uri="{FF2B5EF4-FFF2-40B4-BE49-F238E27FC236}">
                <a16:creationId xmlns:a16="http://schemas.microsoft.com/office/drawing/2014/main" id="{A1A9C5EE-AD9B-C973-7EC3-E784E884F544}"/>
              </a:ext>
            </a:extLst>
          </p:cNvPr>
          <p:cNvSpPr>
            <a:spLocks noGrp="1"/>
          </p:cNvSpPr>
          <p:nvPr>
            <p:ph type="title" hasCustomPrompt="1"/>
          </p:nvPr>
        </p:nvSpPr>
        <p:spPr>
          <a:xfrm>
            <a:off x="582171" y="2189877"/>
            <a:ext cx="6367270" cy="1923604"/>
          </a:xfrm>
          <a:prstGeom prst="rect">
            <a:avLst/>
          </a:prstGeom>
        </p:spPr>
        <p:txBody>
          <a:bodyPr vert="horz" wrap="square" lIns="0" tIns="0" rIns="0" bIns="0" rtlCol="0" anchor="t">
            <a:spAutoFit/>
          </a:bodyPr>
          <a:lstStyle>
            <a:lvl1pPr algn="l" defTabSz="932742" rtl="0" eaLnBrk="1" latinLnBrk="0" hangingPunct="1">
              <a:lnSpc>
                <a:spcPts val="7500"/>
              </a:lnSpc>
              <a:spcBef>
                <a:spcPct val="0"/>
              </a:spcBef>
              <a:buNone/>
              <a:defRPr lang="en-US" sz="6600" b="1" kern="1200" cap="none" spc="0" baseline="0" dirty="0">
                <a:ln w="3175">
                  <a:noFill/>
                </a:ln>
                <a:gradFill flip="none" rotWithShape="1">
                  <a:gsLst>
                    <a:gs pos="100000">
                      <a:schemeClr val="accent3"/>
                    </a:gs>
                    <a:gs pos="1000">
                      <a:schemeClr val="accent5"/>
                    </a:gs>
                    <a:gs pos="56000">
                      <a:srgbClr val="E76BC7"/>
                    </a:gs>
                    <a:gs pos="25000">
                      <a:schemeClr val="accent2"/>
                    </a:gs>
                  </a:gsLst>
                  <a:lin ang="3600000" scaled="0"/>
                  <a:tileRect/>
                </a:gradFill>
                <a:effectLst/>
                <a:latin typeface="Open Sans" panose="020B0606030504020204" pitchFamily="34" charset="0"/>
                <a:ea typeface="Open Sans" panose="020B0606030504020204" pitchFamily="34" charset="0"/>
                <a:cs typeface="Open Sans" panose="020B0606030504020204" pitchFamily="34" charset="0"/>
              </a:defRPr>
            </a:lvl1pPr>
          </a:lstStyle>
          <a:p>
            <a:r>
              <a:rPr lang="en-US"/>
              <a:t>Lorem ipsum dolor sit </a:t>
            </a:r>
            <a:r>
              <a:rPr lang="en-US" err="1"/>
              <a:t>amet</a:t>
            </a:r>
            <a:endParaRPr lang="en-US"/>
          </a:p>
        </p:txBody>
      </p:sp>
      <p:sp>
        <p:nvSpPr>
          <p:cNvPr id="22" name="Text Placeholder 2">
            <a:extLst>
              <a:ext uri="{FF2B5EF4-FFF2-40B4-BE49-F238E27FC236}">
                <a16:creationId xmlns:a16="http://schemas.microsoft.com/office/drawing/2014/main" id="{962FB5EE-A7CB-45F1-0F33-06C38CDC6B1D}"/>
              </a:ext>
            </a:extLst>
          </p:cNvPr>
          <p:cNvSpPr>
            <a:spLocks noGrp="1"/>
          </p:cNvSpPr>
          <p:nvPr>
            <p:ph type="body" sz="quarter" idx="10" hasCustomPrompt="1"/>
          </p:nvPr>
        </p:nvSpPr>
        <p:spPr>
          <a:xfrm>
            <a:off x="582171" y="4345640"/>
            <a:ext cx="5430837" cy="307777"/>
          </a:xfrm>
        </p:spPr>
        <p:txBody>
          <a:bodyPr/>
          <a:lstStyle>
            <a:lvl1pPr>
              <a:defRPr b="1"/>
            </a:lvl1pPr>
          </a:lstStyle>
          <a:p>
            <a:pPr lvl="0"/>
            <a:r>
              <a:rPr lang="en-US"/>
              <a:t>Lorem ipsum dolor sit </a:t>
            </a:r>
            <a:r>
              <a:rPr lang="en-US" err="1"/>
              <a:t>amet</a:t>
            </a:r>
            <a:endParaRPr lang="en-US"/>
          </a:p>
        </p:txBody>
      </p:sp>
      <p:pic>
        <p:nvPicPr>
          <p:cNvPr id="5" name="Picture 4" descr="A purple number on a black background&#10;&#10;Description automatically generated">
            <a:extLst>
              <a:ext uri="{FF2B5EF4-FFF2-40B4-BE49-F238E27FC236}">
                <a16:creationId xmlns:a16="http://schemas.microsoft.com/office/drawing/2014/main" id="{40524272-B837-1578-40E9-AD8D5E8DF31E}"/>
              </a:ext>
            </a:extLst>
          </p:cNvPr>
          <p:cNvPicPr>
            <a:picLocks noChangeAspect="1"/>
          </p:cNvPicPr>
          <p:nvPr userDrawn="1"/>
        </p:nvPicPr>
        <p:blipFill>
          <a:blip r:embed="rId3"/>
          <a:stretch>
            <a:fillRect/>
          </a:stretch>
        </p:blipFill>
        <p:spPr>
          <a:xfrm>
            <a:off x="8304317" y="1017270"/>
            <a:ext cx="4353920" cy="4823460"/>
          </a:xfrm>
          <a:prstGeom prst="rect">
            <a:avLst/>
          </a:prstGeom>
        </p:spPr>
      </p:pic>
    </p:spTree>
    <p:extLst>
      <p:ext uri="{BB962C8B-B14F-4D97-AF65-F5344CB8AC3E}">
        <p14:creationId xmlns:p14="http://schemas.microsoft.com/office/powerpoint/2010/main" val="19169999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2_Title page 1">
    <p:bg>
      <p:bgRef idx="1001">
        <a:schemeClr val="bg2"/>
      </p:bgRef>
    </p:bg>
    <p:spTree>
      <p:nvGrpSpPr>
        <p:cNvPr id="1" name=""/>
        <p:cNvGrpSpPr/>
        <p:nvPr/>
      </p:nvGrpSpPr>
      <p:grpSpPr>
        <a:xfrm>
          <a:off x="0" y="0"/>
          <a:ext cx="0" cy="0"/>
          <a:chOff x="0" y="0"/>
          <a:chExt cx="0" cy="0"/>
        </a:xfrm>
      </p:grpSpPr>
      <p:pic>
        <p:nvPicPr>
          <p:cNvPr id="6" name="Picture 5" descr="A cartoon robot flying over a planet&#10;&#10;Description automatically generated">
            <a:extLst>
              <a:ext uri="{FF2B5EF4-FFF2-40B4-BE49-F238E27FC236}">
                <a16:creationId xmlns:a16="http://schemas.microsoft.com/office/drawing/2014/main" id="{B52EF436-04A4-92FB-EFDF-BC42E224F7A5}"/>
              </a:ext>
            </a:extLst>
          </p:cNvPr>
          <p:cNvPicPr>
            <a:picLocks noChangeAspect="1"/>
          </p:cNvPicPr>
          <p:nvPr userDrawn="1"/>
        </p:nvPicPr>
        <p:blipFill>
          <a:blip r:embed="rId2"/>
          <a:stretch>
            <a:fillRect/>
          </a:stretch>
        </p:blipFill>
        <p:spPr>
          <a:xfrm>
            <a:off x="3606245" y="-8064564"/>
            <a:ext cx="7772400" cy="4371975"/>
          </a:xfrm>
          <a:prstGeom prst="rect">
            <a:avLst/>
          </a:prstGeom>
        </p:spPr>
      </p:pic>
      <p:sp>
        <p:nvSpPr>
          <p:cNvPr id="21" name="Title Placeholder 1">
            <a:extLst>
              <a:ext uri="{FF2B5EF4-FFF2-40B4-BE49-F238E27FC236}">
                <a16:creationId xmlns:a16="http://schemas.microsoft.com/office/drawing/2014/main" id="{A1A9C5EE-AD9B-C973-7EC3-E784E884F544}"/>
              </a:ext>
            </a:extLst>
          </p:cNvPr>
          <p:cNvSpPr>
            <a:spLocks noGrp="1"/>
          </p:cNvSpPr>
          <p:nvPr>
            <p:ph type="title" hasCustomPrompt="1"/>
          </p:nvPr>
        </p:nvSpPr>
        <p:spPr>
          <a:xfrm>
            <a:off x="582171" y="2189877"/>
            <a:ext cx="6367270" cy="1923604"/>
          </a:xfrm>
          <a:prstGeom prst="rect">
            <a:avLst/>
          </a:prstGeom>
        </p:spPr>
        <p:txBody>
          <a:bodyPr vert="horz" wrap="square" lIns="0" tIns="0" rIns="0" bIns="0" rtlCol="0" anchor="t">
            <a:spAutoFit/>
          </a:bodyPr>
          <a:lstStyle>
            <a:lvl1pPr algn="l" defTabSz="932742" rtl="0" eaLnBrk="1" latinLnBrk="0" hangingPunct="1">
              <a:lnSpc>
                <a:spcPts val="7500"/>
              </a:lnSpc>
              <a:spcBef>
                <a:spcPct val="0"/>
              </a:spcBef>
              <a:buNone/>
              <a:defRPr lang="en-US" sz="6600" b="1" kern="1200" cap="none" spc="0" baseline="0" dirty="0">
                <a:ln w="3175">
                  <a:noFill/>
                </a:ln>
                <a:gradFill flip="none" rotWithShape="1">
                  <a:gsLst>
                    <a:gs pos="100000">
                      <a:schemeClr val="accent3"/>
                    </a:gs>
                    <a:gs pos="1000">
                      <a:schemeClr val="accent5"/>
                    </a:gs>
                    <a:gs pos="56000">
                      <a:srgbClr val="E76BC7"/>
                    </a:gs>
                    <a:gs pos="25000">
                      <a:schemeClr val="accent2"/>
                    </a:gs>
                  </a:gsLst>
                  <a:lin ang="3600000" scaled="0"/>
                  <a:tileRect/>
                </a:gradFill>
                <a:effectLst/>
                <a:latin typeface="Open Sans" panose="020B0606030504020204" pitchFamily="34" charset="0"/>
                <a:ea typeface="Open Sans" panose="020B0606030504020204" pitchFamily="34" charset="0"/>
                <a:cs typeface="Open Sans" panose="020B0606030504020204" pitchFamily="34" charset="0"/>
              </a:defRPr>
            </a:lvl1pPr>
          </a:lstStyle>
          <a:p>
            <a:r>
              <a:rPr lang="en-US"/>
              <a:t>Lorem ipsum dolor sit </a:t>
            </a:r>
            <a:r>
              <a:rPr lang="en-US" err="1"/>
              <a:t>amet</a:t>
            </a:r>
            <a:endParaRPr lang="en-US"/>
          </a:p>
        </p:txBody>
      </p:sp>
      <p:sp>
        <p:nvSpPr>
          <p:cNvPr id="22" name="Text Placeholder 2">
            <a:extLst>
              <a:ext uri="{FF2B5EF4-FFF2-40B4-BE49-F238E27FC236}">
                <a16:creationId xmlns:a16="http://schemas.microsoft.com/office/drawing/2014/main" id="{962FB5EE-A7CB-45F1-0F33-06C38CDC6B1D}"/>
              </a:ext>
            </a:extLst>
          </p:cNvPr>
          <p:cNvSpPr>
            <a:spLocks noGrp="1"/>
          </p:cNvSpPr>
          <p:nvPr>
            <p:ph type="body" sz="quarter" idx="10" hasCustomPrompt="1"/>
          </p:nvPr>
        </p:nvSpPr>
        <p:spPr>
          <a:xfrm>
            <a:off x="582171" y="4345640"/>
            <a:ext cx="5430837" cy="276999"/>
          </a:xfrm>
        </p:spPr>
        <p:txBody>
          <a:bodyPr/>
          <a:lstStyle>
            <a:lvl1pPr>
              <a:defRPr b="1">
                <a:solidFill>
                  <a:schemeClr val="tx1"/>
                </a:solidFill>
              </a:defRPr>
            </a:lvl1pPr>
          </a:lstStyle>
          <a:p>
            <a:pPr lvl="0"/>
            <a:r>
              <a:rPr lang="en-US"/>
              <a:t>Lorem ipsum dolor sit </a:t>
            </a:r>
            <a:r>
              <a:rPr lang="en-US" err="1"/>
              <a:t>amet</a:t>
            </a:r>
            <a:endParaRPr lang="en-US"/>
          </a:p>
        </p:txBody>
      </p:sp>
      <p:pic>
        <p:nvPicPr>
          <p:cNvPr id="3" name="Picture 2" descr="A cartoon character in a purple airplane&#10;&#10;Description automatically generated">
            <a:extLst>
              <a:ext uri="{FF2B5EF4-FFF2-40B4-BE49-F238E27FC236}">
                <a16:creationId xmlns:a16="http://schemas.microsoft.com/office/drawing/2014/main" id="{9614EB63-49D5-78CB-FCB0-F2A4649EDCBB}"/>
              </a:ext>
            </a:extLst>
          </p:cNvPr>
          <p:cNvPicPr>
            <a:picLocks noChangeAspect="1"/>
          </p:cNvPicPr>
          <p:nvPr userDrawn="1"/>
        </p:nvPicPr>
        <p:blipFill>
          <a:blip r:embed="rId3"/>
          <a:stretch>
            <a:fillRect/>
          </a:stretch>
        </p:blipFill>
        <p:spPr>
          <a:xfrm>
            <a:off x="6451017" y="3045594"/>
            <a:ext cx="5158812" cy="2600092"/>
          </a:xfrm>
          <a:prstGeom prst="rect">
            <a:avLst/>
          </a:prstGeom>
        </p:spPr>
      </p:pic>
    </p:spTree>
    <p:extLst>
      <p:ext uri="{BB962C8B-B14F-4D97-AF65-F5344CB8AC3E}">
        <p14:creationId xmlns:p14="http://schemas.microsoft.com/office/powerpoint/2010/main" val="40256391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1_Section page 1">
    <p:bg>
      <p:bgPr>
        <a:solidFill>
          <a:schemeClr val="tx2"/>
        </a:solidFill>
        <a:effectLst/>
      </p:bgPr>
    </p:bg>
    <p:spTree>
      <p:nvGrpSpPr>
        <p:cNvPr id="1" name=""/>
        <p:cNvGrpSpPr/>
        <p:nvPr/>
      </p:nvGrpSpPr>
      <p:grpSpPr>
        <a:xfrm>
          <a:off x="0" y="0"/>
          <a:ext cx="0" cy="0"/>
          <a:chOff x="0" y="0"/>
          <a:chExt cx="0" cy="0"/>
        </a:xfrm>
      </p:grpSpPr>
      <p:sp>
        <p:nvSpPr>
          <p:cNvPr id="22" name="Title 1">
            <a:extLst>
              <a:ext uri="{FF2B5EF4-FFF2-40B4-BE49-F238E27FC236}">
                <a16:creationId xmlns:a16="http://schemas.microsoft.com/office/drawing/2014/main" id="{BCE840CE-CFC4-0235-B753-542578BEDB67}"/>
              </a:ext>
            </a:extLst>
          </p:cNvPr>
          <p:cNvSpPr>
            <a:spLocks noGrp="1"/>
          </p:cNvSpPr>
          <p:nvPr>
            <p:ph type="title" hasCustomPrompt="1"/>
          </p:nvPr>
        </p:nvSpPr>
        <p:spPr>
          <a:xfrm>
            <a:off x="570225" y="2921000"/>
            <a:ext cx="5607937" cy="627830"/>
          </a:xfrm>
        </p:spPr>
        <p:txBody>
          <a:bodyPr vert="horz" wrap="square" lIns="0" tIns="0" rIns="0" bIns="0" rtlCol="0" anchor="ctr" anchorCtr="0">
            <a:noAutofit/>
          </a:bodyPr>
          <a:lstStyle>
            <a:lvl1pPr>
              <a:defRPr lang="en-US" sz="8000" spc="-300" dirty="0">
                <a:gradFill flip="none" rotWithShape="1">
                  <a:gsLst>
                    <a:gs pos="100000">
                      <a:schemeClr val="accent3"/>
                    </a:gs>
                    <a:gs pos="1000">
                      <a:schemeClr val="accent5"/>
                    </a:gs>
                    <a:gs pos="56000">
                      <a:srgbClr val="E76BC7"/>
                    </a:gs>
                    <a:gs pos="20000">
                      <a:schemeClr val="accent2"/>
                    </a:gs>
                  </a:gsLst>
                  <a:lin ang="10800000" scaled="1"/>
                  <a:tileRect/>
                </a:gradFill>
              </a:defRPr>
            </a:lvl1pPr>
          </a:lstStyle>
          <a:p>
            <a:pPr lvl="0">
              <a:lnSpc>
                <a:spcPts val="7500"/>
              </a:lnSpc>
            </a:pPr>
            <a:r>
              <a:rPr lang="en-US"/>
              <a:t>00</a:t>
            </a:r>
          </a:p>
        </p:txBody>
      </p:sp>
      <p:sp>
        <p:nvSpPr>
          <p:cNvPr id="23" name="Text Placeholder 2">
            <a:extLst>
              <a:ext uri="{FF2B5EF4-FFF2-40B4-BE49-F238E27FC236}">
                <a16:creationId xmlns:a16="http://schemas.microsoft.com/office/drawing/2014/main" id="{63CD4778-3D54-21D5-5F8D-BA9E3A592786}"/>
              </a:ext>
            </a:extLst>
          </p:cNvPr>
          <p:cNvSpPr>
            <a:spLocks noGrp="1"/>
          </p:cNvSpPr>
          <p:nvPr>
            <p:ph type="body" sz="quarter" idx="10" hasCustomPrompt="1"/>
          </p:nvPr>
        </p:nvSpPr>
        <p:spPr>
          <a:xfrm>
            <a:off x="582613" y="3713931"/>
            <a:ext cx="5430837" cy="492443"/>
          </a:xfrm>
        </p:spPr>
        <p:txBody>
          <a:bodyPr/>
          <a:lstStyle>
            <a:lvl1pPr>
              <a:defRPr sz="3200" b="1"/>
            </a:lvl1pPr>
          </a:lstStyle>
          <a:p>
            <a:pPr lvl="0"/>
            <a:r>
              <a:rPr lang="en-US"/>
              <a:t>Section title</a:t>
            </a:r>
          </a:p>
        </p:txBody>
      </p:sp>
      <p:pic>
        <p:nvPicPr>
          <p:cNvPr id="5" name="Picture 4" descr="A cartoon toy in a blue object&#10;&#10;Description automatically generated">
            <a:extLst>
              <a:ext uri="{FF2B5EF4-FFF2-40B4-BE49-F238E27FC236}">
                <a16:creationId xmlns:a16="http://schemas.microsoft.com/office/drawing/2014/main" id="{6226F2F7-43B4-00EF-A7C3-22F7253C0573}"/>
              </a:ext>
            </a:extLst>
          </p:cNvPr>
          <p:cNvPicPr>
            <a:picLocks noChangeAspect="1"/>
          </p:cNvPicPr>
          <p:nvPr userDrawn="1"/>
        </p:nvPicPr>
        <p:blipFill>
          <a:blip r:embed="rId2"/>
          <a:stretch>
            <a:fillRect/>
          </a:stretch>
        </p:blipFill>
        <p:spPr>
          <a:xfrm>
            <a:off x="3576578" y="5226909"/>
            <a:ext cx="10777450" cy="3955712"/>
          </a:xfrm>
          <a:prstGeom prst="rect">
            <a:avLst/>
          </a:prstGeom>
        </p:spPr>
      </p:pic>
    </p:spTree>
    <p:extLst>
      <p:ext uri="{BB962C8B-B14F-4D97-AF65-F5344CB8AC3E}">
        <p14:creationId xmlns:p14="http://schemas.microsoft.com/office/powerpoint/2010/main" val="120943013"/>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2_Section page 1">
    <p:bg>
      <p:bgPr>
        <a:solidFill>
          <a:schemeClr val="tx2"/>
        </a:solidFill>
        <a:effectLst/>
      </p:bgPr>
    </p:bg>
    <p:spTree>
      <p:nvGrpSpPr>
        <p:cNvPr id="1" name=""/>
        <p:cNvGrpSpPr/>
        <p:nvPr/>
      </p:nvGrpSpPr>
      <p:grpSpPr>
        <a:xfrm>
          <a:off x="0" y="0"/>
          <a:ext cx="0" cy="0"/>
          <a:chOff x="0" y="0"/>
          <a:chExt cx="0" cy="0"/>
        </a:xfrm>
      </p:grpSpPr>
      <p:sp>
        <p:nvSpPr>
          <p:cNvPr id="22" name="Title 1">
            <a:extLst>
              <a:ext uri="{FF2B5EF4-FFF2-40B4-BE49-F238E27FC236}">
                <a16:creationId xmlns:a16="http://schemas.microsoft.com/office/drawing/2014/main" id="{BCE840CE-CFC4-0235-B753-542578BEDB67}"/>
              </a:ext>
            </a:extLst>
          </p:cNvPr>
          <p:cNvSpPr>
            <a:spLocks noGrp="1"/>
          </p:cNvSpPr>
          <p:nvPr>
            <p:ph type="title" hasCustomPrompt="1"/>
          </p:nvPr>
        </p:nvSpPr>
        <p:spPr>
          <a:xfrm>
            <a:off x="570225" y="2921000"/>
            <a:ext cx="5607937" cy="627830"/>
          </a:xfrm>
        </p:spPr>
        <p:txBody>
          <a:bodyPr vert="horz" wrap="square" lIns="0" tIns="0" rIns="0" bIns="0" rtlCol="0" anchor="ctr" anchorCtr="0">
            <a:noAutofit/>
          </a:bodyPr>
          <a:lstStyle>
            <a:lvl1pPr>
              <a:defRPr lang="en-US" sz="8000" spc="-300" dirty="0">
                <a:gradFill flip="none" rotWithShape="1">
                  <a:gsLst>
                    <a:gs pos="100000">
                      <a:schemeClr val="accent3"/>
                    </a:gs>
                    <a:gs pos="1000">
                      <a:schemeClr val="accent5"/>
                    </a:gs>
                    <a:gs pos="56000">
                      <a:srgbClr val="E76BC7"/>
                    </a:gs>
                    <a:gs pos="20000">
                      <a:schemeClr val="accent2"/>
                    </a:gs>
                  </a:gsLst>
                  <a:lin ang="10800000" scaled="1"/>
                  <a:tileRect/>
                </a:gradFill>
              </a:defRPr>
            </a:lvl1pPr>
          </a:lstStyle>
          <a:p>
            <a:pPr lvl="0">
              <a:lnSpc>
                <a:spcPts val="7500"/>
              </a:lnSpc>
            </a:pPr>
            <a:r>
              <a:rPr lang="en-US"/>
              <a:t>00</a:t>
            </a:r>
          </a:p>
        </p:txBody>
      </p:sp>
      <p:sp>
        <p:nvSpPr>
          <p:cNvPr id="23" name="Text Placeholder 2">
            <a:extLst>
              <a:ext uri="{FF2B5EF4-FFF2-40B4-BE49-F238E27FC236}">
                <a16:creationId xmlns:a16="http://schemas.microsoft.com/office/drawing/2014/main" id="{63CD4778-3D54-21D5-5F8D-BA9E3A592786}"/>
              </a:ext>
            </a:extLst>
          </p:cNvPr>
          <p:cNvSpPr>
            <a:spLocks noGrp="1"/>
          </p:cNvSpPr>
          <p:nvPr>
            <p:ph type="body" sz="quarter" idx="10" hasCustomPrompt="1"/>
          </p:nvPr>
        </p:nvSpPr>
        <p:spPr>
          <a:xfrm>
            <a:off x="582613" y="3713931"/>
            <a:ext cx="5430837" cy="492443"/>
          </a:xfrm>
        </p:spPr>
        <p:txBody>
          <a:bodyPr/>
          <a:lstStyle>
            <a:lvl1pPr>
              <a:defRPr sz="3200" b="1"/>
            </a:lvl1pPr>
          </a:lstStyle>
          <a:p>
            <a:pPr lvl="0"/>
            <a:r>
              <a:rPr lang="en-US"/>
              <a:t>Section title</a:t>
            </a:r>
          </a:p>
        </p:txBody>
      </p:sp>
      <p:pic>
        <p:nvPicPr>
          <p:cNvPr id="5" name="Picture 4" descr="A cartoon toy in a blue object&#10;&#10;Description automatically generated">
            <a:extLst>
              <a:ext uri="{FF2B5EF4-FFF2-40B4-BE49-F238E27FC236}">
                <a16:creationId xmlns:a16="http://schemas.microsoft.com/office/drawing/2014/main" id="{6226F2F7-43B4-00EF-A7C3-22F7253C0573}"/>
              </a:ext>
            </a:extLst>
          </p:cNvPr>
          <p:cNvPicPr>
            <a:picLocks noChangeAspect="1"/>
          </p:cNvPicPr>
          <p:nvPr userDrawn="1"/>
        </p:nvPicPr>
        <p:blipFill>
          <a:blip r:embed="rId2"/>
          <a:stretch>
            <a:fillRect/>
          </a:stretch>
        </p:blipFill>
        <p:spPr>
          <a:xfrm>
            <a:off x="71434" y="4087477"/>
            <a:ext cx="12213456" cy="4482777"/>
          </a:xfrm>
          <a:prstGeom prst="rect">
            <a:avLst/>
          </a:prstGeom>
        </p:spPr>
      </p:pic>
    </p:spTree>
    <p:extLst>
      <p:ext uri="{BB962C8B-B14F-4D97-AF65-F5344CB8AC3E}">
        <p14:creationId xmlns:p14="http://schemas.microsoft.com/office/powerpoint/2010/main" val="3749952639"/>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3_Section page 1">
    <p:bg>
      <p:bgPr>
        <a:solidFill>
          <a:schemeClr val="tx2"/>
        </a:solidFill>
        <a:effectLst/>
      </p:bgPr>
    </p:bg>
    <p:spTree>
      <p:nvGrpSpPr>
        <p:cNvPr id="1" name=""/>
        <p:cNvGrpSpPr/>
        <p:nvPr/>
      </p:nvGrpSpPr>
      <p:grpSpPr>
        <a:xfrm>
          <a:off x="0" y="0"/>
          <a:ext cx="0" cy="0"/>
          <a:chOff x="0" y="0"/>
          <a:chExt cx="0" cy="0"/>
        </a:xfrm>
      </p:grpSpPr>
      <p:sp>
        <p:nvSpPr>
          <p:cNvPr id="22" name="Title 1">
            <a:extLst>
              <a:ext uri="{FF2B5EF4-FFF2-40B4-BE49-F238E27FC236}">
                <a16:creationId xmlns:a16="http://schemas.microsoft.com/office/drawing/2014/main" id="{BCE840CE-CFC4-0235-B753-542578BEDB67}"/>
              </a:ext>
            </a:extLst>
          </p:cNvPr>
          <p:cNvSpPr>
            <a:spLocks noGrp="1"/>
          </p:cNvSpPr>
          <p:nvPr>
            <p:ph type="title" hasCustomPrompt="1"/>
          </p:nvPr>
        </p:nvSpPr>
        <p:spPr>
          <a:xfrm>
            <a:off x="570225" y="2921000"/>
            <a:ext cx="5607937" cy="627830"/>
          </a:xfrm>
        </p:spPr>
        <p:txBody>
          <a:bodyPr vert="horz" wrap="square" lIns="0" tIns="0" rIns="0" bIns="0" rtlCol="0" anchor="ctr" anchorCtr="0">
            <a:noAutofit/>
          </a:bodyPr>
          <a:lstStyle>
            <a:lvl1pPr>
              <a:defRPr lang="en-US" sz="8000" spc="-300" dirty="0">
                <a:gradFill flip="none" rotWithShape="1">
                  <a:gsLst>
                    <a:gs pos="100000">
                      <a:schemeClr val="accent3"/>
                    </a:gs>
                    <a:gs pos="1000">
                      <a:schemeClr val="accent5"/>
                    </a:gs>
                    <a:gs pos="56000">
                      <a:srgbClr val="E76BC7"/>
                    </a:gs>
                    <a:gs pos="20000">
                      <a:schemeClr val="accent2"/>
                    </a:gs>
                  </a:gsLst>
                  <a:lin ang="10800000" scaled="1"/>
                  <a:tileRect/>
                </a:gradFill>
              </a:defRPr>
            </a:lvl1pPr>
          </a:lstStyle>
          <a:p>
            <a:pPr lvl="0">
              <a:lnSpc>
                <a:spcPts val="7500"/>
              </a:lnSpc>
            </a:pPr>
            <a:r>
              <a:rPr lang="en-US"/>
              <a:t>00</a:t>
            </a:r>
          </a:p>
        </p:txBody>
      </p:sp>
      <p:sp>
        <p:nvSpPr>
          <p:cNvPr id="23" name="Text Placeholder 2">
            <a:extLst>
              <a:ext uri="{FF2B5EF4-FFF2-40B4-BE49-F238E27FC236}">
                <a16:creationId xmlns:a16="http://schemas.microsoft.com/office/drawing/2014/main" id="{63CD4778-3D54-21D5-5F8D-BA9E3A592786}"/>
              </a:ext>
            </a:extLst>
          </p:cNvPr>
          <p:cNvSpPr>
            <a:spLocks noGrp="1"/>
          </p:cNvSpPr>
          <p:nvPr>
            <p:ph type="body" sz="quarter" idx="10" hasCustomPrompt="1"/>
          </p:nvPr>
        </p:nvSpPr>
        <p:spPr>
          <a:xfrm>
            <a:off x="582613" y="3713931"/>
            <a:ext cx="5430837" cy="492443"/>
          </a:xfrm>
        </p:spPr>
        <p:txBody>
          <a:bodyPr/>
          <a:lstStyle>
            <a:lvl1pPr>
              <a:defRPr sz="3200" b="1"/>
            </a:lvl1pPr>
          </a:lstStyle>
          <a:p>
            <a:pPr lvl="0"/>
            <a:r>
              <a:rPr lang="en-US"/>
              <a:t>Section title</a:t>
            </a:r>
          </a:p>
        </p:txBody>
      </p:sp>
      <p:pic>
        <p:nvPicPr>
          <p:cNvPr id="2" name="Picture 1" descr="A purple number on a black background&#10;&#10;Description automatically generated">
            <a:extLst>
              <a:ext uri="{FF2B5EF4-FFF2-40B4-BE49-F238E27FC236}">
                <a16:creationId xmlns:a16="http://schemas.microsoft.com/office/drawing/2014/main" id="{44A5FEA3-8FA3-98B6-1DDB-7C2E17D3A73C}"/>
              </a:ext>
            </a:extLst>
          </p:cNvPr>
          <p:cNvPicPr>
            <a:picLocks noChangeAspect="1"/>
          </p:cNvPicPr>
          <p:nvPr userDrawn="1"/>
        </p:nvPicPr>
        <p:blipFill>
          <a:blip r:embed="rId2"/>
          <a:stretch>
            <a:fillRect/>
          </a:stretch>
        </p:blipFill>
        <p:spPr>
          <a:xfrm>
            <a:off x="10926119" y="5472953"/>
            <a:ext cx="1023834" cy="1134247"/>
          </a:xfrm>
          <a:prstGeom prst="rect">
            <a:avLst/>
          </a:prstGeom>
        </p:spPr>
      </p:pic>
    </p:spTree>
    <p:extLst>
      <p:ext uri="{BB962C8B-B14F-4D97-AF65-F5344CB8AC3E}">
        <p14:creationId xmlns:p14="http://schemas.microsoft.com/office/powerpoint/2010/main" val="677821928"/>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810EC-A5E8-2E46-AB03-8D03FBCC2DF6}"/>
              </a:ext>
            </a:extLst>
          </p:cNvPr>
          <p:cNvSpPr>
            <a:spLocks noGrp="1"/>
          </p:cNvSpPr>
          <p:nvPr>
            <p:ph type="title"/>
          </p:nvPr>
        </p:nvSpPr>
        <p:spPr/>
        <p:txBody>
          <a:bodyPr/>
          <a:lstStyle/>
          <a:p>
            <a:r>
              <a:rPr lang="en-US"/>
              <a:t>Click to edit Master title style</a:t>
            </a:r>
          </a:p>
        </p:txBody>
      </p:sp>
      <p:sp>
        <p:nvSpPr>
          <p:cNvPr id="10" name="Date Placeholder 3">
            <a:extLst>
              <a:ext uri="{FF2B5EF4-FFF2-40B4-BE49-F238E27FC236}">
                <a16:creationId xmlns:a16="http://schemas.microsoft.com/office/drawing/2014/main" id="{337B7947-D01D-0D80-4D05-91B73417C1C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11/8/2024</a:t>
            </a:fld>
            <a:endParaRPr lang="en-US"/>
          </a:p>
        </p:txBody>
      </p:sp>
      <p:sp>
        <p:nvSpPr>
          <p:cNvPr id="11" name="Slide Number Placeholder 5">
            <a:extLst>
              <a:ext uri="{FF2B5EF4-FFF2-40B4-BE49-F238E27FC236}">
                <a16:creationId xmlns:a16="http://schemas.microsoft.com/office/drawing/2014/main" id="{7C2EA173-C57F-418C-49F2-9EEF0544642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a:p>
        </p:txBody>
      </p:sp>
      <p:sp>
        <p:nvSpPr>
          <p:cNvPr id="12" name="Footer Placeholder 4">
            <a:extLst>
              <a:ext uri="{FF2B5EF4-FFF2-40B4-BE49-F238E27FC236}">
                <a16:creationId xmlns:a16="http://schemas.microsoft.com/office/drawing/2014/main" id="{B99165E5-AE83-19EB-66D2-5DE226EA640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.NET Conf 2023</a:t>
            </a:r>
          </a:p>
        </p:txBody>
      </p:sp>
    </p:spTree>
    <p:extLst>
      <p:ext uri="{BB962C8B-B14F-4D97-AF65-F5344CB8AC3E}">
        <p14:creationId xmlns:p14="http://schemas.microsoft.com/office/powerpoint/2010/main" val="3263197117"/>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 sentence - 1">
    <p:bg>
      <p:bgPr>
        <a:solidFill>
          <a:schemeClr val="tx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246270F-E35C-5529-ECAF-5A79FF7F49EE}"/>
              </a:ext>
            </a:extLst>
          </p:cNvPr>
          <p:cNvSpPr>
            <a:spLocks noGrp="1"/>
          </p:cNvSpPr>
          <p:nvPr>
            <p:ph type="title" hasCustomPrompt="1"/>
          </p:nvPr>
        </p:nvSpPr>
        <p:spPr>
          <a:xfrm>
            <a:off x="2443043" y="2813447"/>
            <a:ext cx="7305914" cy="1231106"/>
          </a:xfrm>
        </p:spPr>
        <p:txBody>
          <a:bodyPr wrap="square" anchor="ctr">
            <a:spAutoFit/>
          </a:bodyPr>
          <a:lstStyle>
            <a:lvl1pPr algn="l" defTabSz="932742" rtl="0" eaLnBrk="1" latinLnBrk="0" hangingPunct="1">
              <a:lnSpc>
                <a:spcPct val="100000"/>
              </a:lnSpc>
              <a:spcBef>
                <a:spcPct val="0"/>
              </a:spcBef>
              <a:buNone/>
              <a:defRPr lang="en-US" sz="4000" b="1" kern="1200" cap="none" spc="0" baseline="0" dirty="0">
                <a:ln w="3175">
                  <a:noFill/>
                </a:ln>
                <a:solidFill>
                  <a:schemeClr val="bg1"/>
                </a:solidFill>
                <a:effectLst/>
                <a:latin typeface="Open Sans" panose="020B0606030504020204" pitchFamily="34" charset="0"/>
                <a:ea typeface="Open Sans" panose="020B0606030504020204" pitchFamily="34" charset="0"/>
                <a:cs typeface="Open Sans" panose="020B0606030504020204" pitchFamily="34" charset="0"/>
              </a:defRPr>
            </a:lvl1pPr>
          </a:lstStyle>
          <a:p>
            <a:r>
              <a:rPr lang="en-US"/>
              <a:t>Lorem ipsum dolor sit </a:t>
            </a:r>
            <a:r>
              <a:rPr lang="en-US" err="1"/>
              <a:t>amet</a:t>
            </a:r>
            <a:r>
              <a:rPr lang="en-US"/>
              <a:t>, </a:t>
            </a:r>
            <a:r>
              <a:rPr lang="en-US" err="1"/>
              <a:t>consectetur</a:t>
            </a:r>
            <a:r>
              <a:rPr lang="en-US"/>
              <a:t> </a:t>
            </a:r>
            <a:r>
              <a:rPr lang="en-US" err="1"/>
              <a:t>adipiscing</a:t>
            </a:r>
            <a:r>
              <a:rPr lang="en-US"/>
              <a:t> </a:t>
            </a:r>
            <a:r>
              <a:rPr lang="en-US" err="1"/>
              <a:t>elit</a:t>
            </a:r>
            <a:endParaRPr lang="en-US"/>
          </a:p>
        </p:txBody>
      </p:sp>
      <p:grpSp>
        <p:nvGrpSpPr>
          <p:cNvPr id="10" name="Group 9">
            <a:extLst>
              <a:ext uri="{FF2B5EF4-FFF2-40B4-BE49-F238E27FC236}">
                <a16:creationId xmlns:a16="http://schemas.microsoft.com/office/drawing/2014/main" id="{20479983-1447-F754-47AE-C270FD0AB8E6}"/>
              </a:ext>
            </a:extLst>
          </p:cNvPr>
          <p:cNvGrpSpPr/>
          <p:nvPr userDrawn="1"/>
        </p:nvGrpSpPr>
        <p:grpSpPr>
          <a:xfrm rot="10800000">
            <a:off x="0" y="0"/>
            <a:ext cx="2933700" cy="6858000"/>
            <a:chOff x="7819360" y="-1155"/>
            <a:chExt cx="4372642" cy="6859155"/>
          </a:xfrm>
        </p:grpSpPr>
        <p:pic>
          <p:nvPicPr>
            <p:cNvPr id="11" name="Graphic 10">
              <a:extLst>
                <a:ext uri="{FF2B5EF4-FFF2-40B4-BE49-F238E27FC236}">
                  <a16:creationId xmlns:a16="http://schemas.microsoft.com/office/drawing/2014/main" id="{6C0D92DF-5EF2-5865-A2DB-684CC7784D9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6200000">
              <a:off x="6577258" y="1242101"/>
              <a:ext cx="6856845" cy="4372642"/>
            </a:xfrm>
            <a:prstGeom prst="rect">
              <a:avLst/>
            </a:prstGeom>
          </p:spPr>
        </p:pic>
        <p:pic>
          <p:nvPicPr>
            <p:cNvPr id="12" name="Graphic 11">
              <a:extLst>
                <a:ext uri="{FF2B5EF4-FFF2-40B4-BE49-F238E27FC236}">
                  <a16:creationId xmlns:a16="http://schemas.microsoft.com/office/drawing/2014/main" id="{B1C5C6AA-1F30-6C9C-47FB-7CA5756BFFB5}"/>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6200000">
              <a:off x="7362703" y="2028703"/>
              <a:ext cx="6858000" cy="2800594"/>
            </a:xfrm>
            <a:prstGeom prst="rect">
              <a:avLst/>
            </a:prstGeom>
          </p:spPr>
        </p:pic>
        <p:pic>
          <p:nvPicPr>
            <p:cNvPr id="13" name="Graphic 12">
              <a:extLst>
                <a:ext uri="{FF2B5EF4-FFF2-40B4-BE49-F238E27FC236}">
                  <a16:creationId xmlns:a16="http://schemas.microsoft.com/office/drawing/2014/main" id="{5F700926-F4BC-7472-3ECC-0EFC7BD94771}"/>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rot="16200000">
              <a:off x="7221100" y="1885945"/>
              <a:ext cx="6858000" cy="3083800"/>
            </a:xfrm>
            <a:prstGeom prst="rect">
              <a:avLst/>
            </a:prstGeom>
          </p:spPr>
        </p:pic>
      </p:grpSp>
    </p:spTree>
    <p:extLst>
      <p:ext uri="{BB962C8B-B14F-4D97-AF65-F5344CB8AC3E}">
        <p14:creationId xmlns:p14="http://schemas.microsoft.com/office/powerpoint/2010/main" val="68319719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type="obj">
  <p:cSld name="Visual Studio Live! Washington, D.C.">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FE51E94-D08C-431E-88FC-7EB62E529A19}" type="datetimeFigureOut">
              <a:rPr lang="en-US" smtClean="0"/>
              <a:pPr/>
              <a:t>11/8/2024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5024649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Headline/subhead - 1">
    <p:bg>
      <p:bgPr>
        <a:solidFill>
          <a:schemeClr val="tx2"/>
        </a:solidFill>
        <a:effectLst/>
      </p:bgPr>
    </p:bg>
    <p:spTree>
      <p:nvGrpSpPr>
        <p:cNvPr id="1" name=""/>
        <p:cNvGrpSpPr/>
        <p:nvPr/>
      </p:nvGrpSpPr>
      <p:grpSpPr>
        <a:xfrm>
          <a:off x="0" y="0"/>
          <a:ext cx="0" cy="0"/>
          <a:chOff x="0" y="0"/>
          <a:chExt cx="0" cy="0"/>
        </a:xfrm>
      </p:grpSpPr>
      <p:pic>
        <p:nvPicPr>
          <p:cNvPr id="2" name="Picture 1" descr="A black background with a purple light&#10;&#10;Description automatically generated">
            <a:extLst>
              <a:ext uri="{FF2B5EF4-FFF2-40B4-BE49-F238E27FC236}">
                <a16:creationId xmlns:a16="http://schemas.microsoft.com/office/drawing/2014/main" id="{210665E0-3C69-69CF-7ED7-15F413219596}"/>
              </a:ext>
            </a:extLst>
          </p:cNvPr>
          <p:cNvPicPr>
            <a:picLocks noChangeAspect="1"/>
          </p:cNvPicPr>
          <p:nvPr userDrawn="1"/>
        </p:nvPicPr>
        <p:blipFill>
          <a:blip r:embed="rId2"/>
          <a:stretch>
            <a:fillRect/>
          </a:stretch>
        </p:blipFill>
        <p:spPr>
          <a:xfrm>
            <a:off x="7831985" y="2605373"/>
            <a:ext cx="6945086" cy="6858000"/>
          </a:xfrm>
          <a:prstGeom prst="rect">
            <a:avLst/>
          </a:prstGeom>
        </p:spPr>
      </p:pic>
      <p:sp>
        <p:nvSpPr>
          <p:cNvPr id="13" name="Text Placeholder 11">
            <a:extLst>
              <a:ext uri="{FF2B5EF4-FFF2-40B4-BE49-F238E27FC236}">
                <a16:creationId xmlns:a16="http://schemas.microsoft.com/office/drawing/2014/main" id="{8826D79E-CB8D-165C-0D68-F3E5C5E9CCC8}"/>
              </a:ext>
            </a:extLst>
          </p:cNvPr>
          <p:cNvSpPr>
            <a:spLocks noGrp="1"/>
          </p:cNvSpPr>
          <p:nvPr>
            <p:ph type="body" sz="quarter" idx="16" hasCustomPrompt="1"/>
          </p:nvPr>
        </p:nvSpPr>
        <p:spPr>
          <a:xfrm>
            <a:off x="2427302" y="3652258"/>
            <a:ext cx="7333488" cy="276999"/>
          </a:xfrm>
        </p:spPr>
        <p:txBody>
          <a:bodyPr anchor="t"/>
          <a:lstStyle>
            <a:lvl1pPr marL="0" indent="0" algn="ctr">
              <a:spcBef>
                <a:spcPts val="0"/>
              </a:spcBef>
              <a:buNone/>
              <a:defRPr sz="1800" b="1">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a:t>
            </a:r>
          </a:p>
        </p:txBody>
      </p:sp>
      <p:sp>
        <p:nvSpPr>
          <p:cNvPr id="17" name="Title 1">
            <a:extLst>
              <a:ext uri="{FF2B5EF4-FFF2-40B4-BE49-F238E27FC236}">
                <a16:creationId xmlns:a16="http://schemas.microsoft.com/office/drawing/2014/main" id="{A8E184E3-7039-2F3B-7052-3F8D7F797F26}"/>
              </a:ext>
            </a:extLst>
          </p:cNvPr>
          <p:cNvSpPr>
            <a:spLocks noGrp="1"/>
          </p:cNvSpPr>
          <p:nvPr>
            <p:ph type="title" hasCustomPrompt="1"/>
          </p:nvPr>
        </p:nvSpPr>
        <p:spPr>
          <a:xfrm>
            <a:off x="563801" y="2813447"/>
            <a:ext cx="11060491" cy="615553"/>
          </a:xfrm>
        </p:spPr>
        <p:txBody>
          <a:bodyPr/>
          <a:lstStyle>
            <a:lvl1pPr marL="0" algn="ctr" defTabSz="932742" rtl="0" eaLnBrk="1" latinLnBrk="0" hangingPunct="1">
              <a:lnSpc>
                <a:spcPct val="100000"/>
              </a:lnSpc>
              <a:spcBef>
                <a:spcPct val="0"/>
              </a:spcBef>
              <a:buNone/>
              <a:defRPr lang="en-US" sz="4000" b="1" kern="1200" cap="none" spc="0" baseline="0" dirty="0">
                <a:ln w="3175">
                  <a:noFill/>
                </a:ln>
                <a:gradFill flip="none" rotWithShape="1">
                  <a:gsLst>
                    <a:gs pos="100000">
                      <a:schemeClr val="accent3"/>
                    </a:gs>
                    <a:gs pos="1000">
                      <a:schemeClr val="accent5"/>
                    </a:gs>
                    <a:gs pos="56000">
                      <a:srgbClr val="E76BC7"/>
                    </a:gs>
                    <a:gs pos="16000">
                      <a:schemeClr val="accent2"/>
                    </a:gs>
                  </a:gsLst>
                  <a:lin ang="3600000" scaled="0"/>
                  <a:tileRect/>
                </a:gradFill>
                <a:effectLst/>
                <a:latin typeface="Open Sans" panose="020B0606030504020204" pitchFamily="34" charset="0"/>
                <a:ea typeface="Open Sans" panose="020B0606030504020204" pitchFamily="34" charset="0"/>
                <a:cs typeface="Open Sans" panose="020B0606030504020204" pitchFamily="34" charset="0"/>
              </a:defRPr>
            </a:lvl1pPr>
          </a:lstStyle>
          <a:p>
            <a:r>
              <a:rPr lang="en-US"/>
              <a:t>Lorem ipsum dolor sit</a:t>
            </a:r>
          </a:p>
        </p:txBody>
      </p:sp>
    </p:spTree>
    <p:extLst>
      <p:ext uri="{BB962C8B-B14F-4D97-AF65-F5344CB8AC3E}">
        <p14:creationId xmlns:p14="http://schemas.microsoft.com/office/powerpoint/2010/main" val="166293538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Headline - 3">
    <p:bg>
      <p:bgPr>
        <a:solidFill>
          <a:schemeClr val="tx2"/>
        </a:solidFill>
        <a:effectLst/>
      </p:bgPr>
    </p:bg>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A8E184E3-7039-2F3B-7052-3F8D7F797F26}"/>
              </a:ext>
            </a:extLst>
          </p:cNvPr>
          <p:cNvSpPr>
            <a:spLocks noGrp="1"/>
          </p:cNvSpPr>
          <p:nvPr>
            <p:ph type="title" hasCustomPrompt="1"/>
          </p:nvPr>
        </p:nvSpPr>
        <p:spPr>
          <a:xfrm>
            <a:off x="565755" y="3013501"/>
            <a:ext cx="11060491" cy="830997"/>
          </a:xfrm>
        </p:spPr>
        <p:txBody>
          <a:bodyPr anchor="ctr"/>
          <a:lstStyle>
            <a:lvl1pPr marL="0" algn="ctr" defTabSz="932742" rtl="0" eaLnBrk="1" latinLnBrk="0" hangingPunct="1">
              <a:lnSpc>
                <a:spcPct val="100000"/>
              </a:lnSpc>
              <a:spcBef>
                <a:spcPct val="0"/>
              </a:spcBef>
              <a:buNone/>
              <a:defRPr lang="en-US" sz="5400" b="1" kern="1200" cap="none" spc="0" baseline="0" dirty="0">
                <a:ln w="3175">
                  <a:noFill/>
                </a:ln>
                <a:gradFill flip="none" rotWithShape="1">
                  <a:gsLst>
                    <a:gs pos="100000">
                      <a:schemeClr val="accent3"/>
                    </a:gs>
                    <a:gs pos="1000">
                      <a:schemeClr val="accent5"/>
                    </a:gs>
                    <a:gs pos="56000">
                      <a:srgbClr val="E76BC7"/>
                    </a:gs>
                    <a:gs pos="19000">
                      <a:schemeClr val="accent2"/>
                    </a:gs>
                  </a:gsLst>
                  <a:lin ang="3600000" scaled="0"/>
                  <a:tileRect/>
                </a:gradFill>
                <a:effectLst/>
                <a:latin typeface="Open Sans" panose="020B0606030504020204" pitchFamily="34" charset="0"/>
                <a:ea typeface="Open Sans" panose="020B0606030504020204" pitchFamily="34" charset="0"/>
                <a:cs typeface="Open Sans" panose="020B0606030504020204" pitchFamily="34" charset="0"/>
              </a:defRPr>
            </a:lvl1pPr>
          </a:lstStyle>
          <a:p>
            <a:r>
              <a:rPr lang="en-US"/>
              <a:t>Lorem ipsum dolor sit</a:t>
            </a:r>
          </a:p>
        </p:txBody>
      </p:sp>
      <p:pic>
        <p:nvPicPr>
          <p:cNvPr id="9" name="Graphic 8">
            <a:extLst>
              <a:ext uri="{FF2B5EF4-FFF2-40B4-BE49-F238E27FC236}">
                <a16:creationId xmlns:a16="http://schemas.microsoft.com/office/drawing/2014/main" id="{391851BE-A274-E3C9-8BFE-144D83955A5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5275560"/>
            <a:ext cx="1629419" cy="1582440"/>
          </a:xfrm>
          <a:prstGeom prst="rect">
            <a:avLst/>
          </a:prstGeom>
        </p:spPr>
      </p:pic>
      <p:pic>
        <p:nvPicPr>
          <p:cNvPr id="10" name="Graphic 9">
            <a:extLst>
              <a:ext uri="{FF2B5EF4-FFF2-40B4-BE49-F238E27FC236}">
                <a16:creationId xmlns:a16="http://schemas.microsoft.com/office/drawing/2014/main" id="{2956CEA8-35F3-CCBD-79AD-64B514E8486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10562581" y="0"/>
            <a:ext cx="1629419" cy="1582440"/>
          </a:xfrm>
          <a:prstGeom prst="rect">
            <a:avLst/>
          </a:prstGeom>
        </p:spPr>
      </p:pic>
    </p:spTree>
    <p:extLst>
      <p:ext uri="{BB962C8B-B14F-4D97-AF65-F5344CB8AC3E}">
        <p14:creationId xmlns:p14="http://schemas.microsoft.com/office/powerpoint/2010/main" val="341519488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Number slide - dark">
    <p:bg>
      <p:bgPr>
        <a:solidFill>
          <a:schemeClr val="tx2"/>
        </a:solidFill>
        <a:effectLst/>
      </p:bgPr>
    </p:bg>
    <p:spTree>
      <p:nvGrpSpPr>
        <p:cNvPr id="1" name=""/>
        <p:cNvGrpSpPr/>
        <p:nvPr/>
      </p:nvGrpSpPr>
      <p:grpSpPr>
        <a:xfrm>
          <a:off x="0" y="0"/>
          <a:ext cx="0" cy="0"/>
          <a:chOff x="0" y="0"/>
          <a:chExt cx="0" cy="0"/>
        </a:xfrm>
      </p:grpSpPr>
      <p:sp>
        <p:nvSpPr>
          <p:cNvPr id="23" name="Text Placeholder 3">
            <a:extLst>
              <a:ext uri="{FF2B5EF4-FFF2-40B4-BE49-F238E27FC236}">
                <a16:creationId xmlns:a16="http://schemas.microsoft.com/office/drawing/2014/main" id="{79E46301-3A68-CC3E-45CC-818C41F5832B}"/>
              </a:ext>
            </a:extLst>
          </p:cNvPr>
          <p:cNvSpPr>
            <a:spLocks noGrp="1"/>
          </p:cNvSpPr>
          <p:nvPr>
            <p:ph type="body" sz="quarter" idx="17" hasCustomPrompt="1"/>
          </p:nvPr>
        </p:nvSpPr>
        <p:spPr>
          <a:xfrm>
            <a:off x="5226990" y="2192828"/>
            <a:ext cx="1718105" cy="738664"/>
          </a:xfrm>
        </p:spPr>
        <p:txBody>
          <a:bodyPr/>
          <a:lstStyle>
            <a:lvl1pPr marL="0" indent="0" algn="ctr">
              <a:spcBef>
                <a:spcPts val="0"/>
              </a:spcBef>
              <a:buNone/>
              <a:defRPr sz="4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a:t>
            </a:r>
          </a:p>
        </p:txBody>
      </p:sp>
      <p:sp>
        <p:nvSpPr>
          <p:cNvPr id="3" name="Text Placeholder 3">
            <a:extLst>
              <a:ext uri="{FF2B5EF4-FFF2-40B4-BE49-F238E27FC236}">
                <a16:creationId xmlns:a16="http://schemas.microsoft.com/office/drawing/2014/main" id="{8452D3C7-8D3A-02FB-B0BD-F6001AB5B9C4}"/>
              </a:ext>
            </a:extLst>
          </p:cNvPr>
          <p:cNvSpPr>
            <a:spLocks noGrp="1"/>
          </p:cNvSpPr>
          <p:nvPr>
            <p:ph type="body" sz="quarter" idx="10" hasCustomPrompt="1"/>
          </p:nvPr>
        </p:nvSpPr>
        <p:spPr>
          <a:xfrm>
            <a:off x="5226990" y="3169762"/>
            <a:ext cx="1718105" cy="184666"/>
          </a:xfrm>
        </p:spPr>
        <p:txBody>
          <a:bodyPr wrap="square">
            <a:spAutoFit/>
          </a:bodyPr>
          <a:lstStyle>
            <a:lvl1pPr marL="0" indent="0" algn="ctr">
              <a:spcBef>
                <a:spcPts val="1224"/>
              </a:spcBef>
              <a:buClr>
                <a:schemeClr val="tx1"/>
              </a:buClr>
              <a:buFont typeface="Wingdings" panose="05000000000000000000" pitchFamily="2" charset="2"/>
              <a:buNone/>
              <a:defRPr sz="1200" b="1">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a:t>
            </a:r>
          </a:p>
        </p:txBody>
      </p:sp>
      <p:sp>
        <p:nvSpPr>
          <p:cNvPr id="5" name="Title 1">
            <a:extLst>
              <a:ext uri="{FF2B5EF4-FFF2-40B4-BE49-F238E27FC236}">
                <a16:creationId xmlns:a16="http://schemas.microsoft.com/office/drawing/2014/main" id="{E7138CD8-E499-9097-E3EA-61E74A7E8788}"/>
              </a:ext>
            </a:extLst>
          </p:cNvPr>
          <p:cNvSpPr>
            <a:spLocks noGrp="1"/>
          </p:cNvSpPr>
          <p:nvPr>
            <p:ph type="title" hasCustomPrompt="1"/>
          </p:nvPr>
        </p:nvSpPr>
        <p:spPr>
          <a:xfrm>
            <a:off x="570960" y="947402"/>
            <a:ext cx="11050081" cy="615553"/>
          </a:xfrm>
        </p:spPr>
        <p:txBody>
          <a:bodyPr/>
          <a:lstStyle>
            <a:lvl1pPr algn="ctr">
              <a:defRPr>
                <a:solidFill>
                  <a:schemeClr val="bg1"/>
                </a:solidFill>
              </a:defRPr>
            </a:lvl1pPr>
          </a:lstStyle>
          <a:p>
            <a:r>
              <a:rPr lang="en-US"/>
              <a:t>Lorem ipsum dolor sit </a:t>
            </a:r>
            <a:r>
              <a:rPr lang="en-US" err="1"/>
              <a:t>amet</a:t>
            </a:r>
            <a:r>
              <a:rPr lang="en-US"/>
              <a:t> </a:t>
            </a:r>
          </a:p>
        </p:txBody>
      </p:sp>
      <p:cxnSp>
        <p:nvCxnSpPr>
          <p:cNvPr id="20" name="Straight Connector 19">
            <a:extLst>
              <a:ext uri="{FF2B5EF4-FFF2-40B4-BE49-F238E27FC236}">
                <a16:creationId xmlns:a16="http://schemas.microsoft.com/office/drawing/2014/main" id="{6BA3C1BA-54B2-C373-D8C0-DBCB70905C2A}"/>
              </a:ext>
            </a:extLst>
          </p:cNvPr>
          <p:cNvCxnSpPr>
            <a:cxnSpLocks/>
          </p:cNvCxnSpPr>
          <p:nvPr userDrawn="1"/>
        </p:nvCxnSpPr>
        <p:spPr>
          <a:xfrm>
            <a:off x="7493521" y="1867726"/>
            <a:ext cx="0" cy="3856668"/>
          </a:xfrm>
          <a:prstGeom prst="line">
            <a:avLst/>
          </a:prstGeom>
          <a:ln w="25400" cap="rnd">
            <a:gradFill>
              <a:gsLst>
                <a:gs pos="6000">
                  <a:schemeClr val="accent2"/>
                </a:gs>
                <a:gs pos="100000">
                  <a:schemeClr val="accent1"/>
                </a:gs>
              </a:gsLst>
              <a:lin ang="60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1" name="Text Placeholder 3">
            <a:extLst>
              <a:ext uri="{FF2B5EF4-FFF2-40B4-BE49-F238E27FC236}">
                <a16:creationId xmlns:a16="http://schemas.microsoft.com/office/drawing/2014/main" id="{1341F99A-7014-79F1-DB5B-01F3E4682A34}"/>
              </a:ext>
            </a:extLst>
          </p:cNvPr>
          <p:cNvSpPr>
            <a:spLocks noGrp="1"/>
          </p:cNvSpPr>
          <p:nvPr>
            <p:ph type="body" sz="quarter" idx="18" hasCustomPrompt="1"/>
          </p:nvPr>
        </p:nvSpPr>
        <p:spPr>
          <a:xfrm>
            <a:off x="8036205" y="2192828"/>
            <a:ext cx="1718105" cy="738664"/>
          </a:xfrm>
        </p:spPr>
        <p:txBody>
          <a:bodyPr/>
          <a:lstStyle>
            <a:lvl1pPr marL="0" indent="0" algn="ctr">
              <a:spcBef>
                <a:spcPts val="0"/>
              </a:spcBef>
              <a:buNone/>
              <a:defRPr sz="4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a:t>
            </a:r>
          </a:p>
        </p:txBody>
      </p:sp>
      <p:sp>
        <p:nvSpPr>
          <p:cNvPr id="32" name="Text Placeholder 3">
            <a:extLst>
              <a:ext uri="{FF2B5EF4-FFF2-40B4-BE49-F238E27FC236}">
                <a16:creationId xmlns:a16="http://schemas.microsoft.com/office/drawing/2014/main" id="{C4234F83-22BF-EF95-88A7-9A8073BC4E34}"/>
              </a:ext>
            </a:extLst>
          </p:cNvPr>
          <p:cNvSpPr>
            <a:spLocks noGrp="1"/>
          </p:cNvSpPr>
          <p:nvPr>
            <p:ph type="body" sz="quarter" idx="19" hasCustomPrompt="1"/>
          </p:nvPr>
        </p:nvSpPr>
        <p:spPr>
          <a:xfrm>
            <a:off x="8036205" y="3169762"/>
            <a:ext cx="1718105" cy="184666"/>
          </a:xfrm>
        </p:spPr>
        <p:txBody>
          <a:bodyPr wrap="square">
            <a:spAutoFit/>
          </a:bodyPr>
          <a:lstStyle>
            <a:lvl1pPr marL="0" indent="0" algn="ctr">
              <a:spcBef>
                <a:spcPts val="1224"/>
              </a:spcBef>
              <a:buClr>
                <a:schemeClr val="tx1"/>
              </a:buClr>
              <a:buFont typeface="Wingdings" panose="05000000000000000000" pitchFamily="2" charset="2"/>
              <a:buNone/>
              <a:defRPr sz="1200" b="1">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a:t>
            </a:r>
          </a:p>
        </p:txBody>
      </p:sp>
      <p:sp>
        <p:nvSpPr>
          <p:cNvPr id="33" name="Text Placeholder 3">
            <a:extLst>
              <a:ext uri="{FF2B5EF4-FFF2-40B4-BE49-F238E27FC236}">
                <a16:creationId xmlns:a16="http://schemas.microsoft.com/office/drawing/2014/main" id="{C5363127-F233-F6E6-BDAA-1A36B4FFF4AD}"/>
              </a:ext>
            </a:extLst>
          </p:cNvPr>
          <p:cNvSpPr>
            <a:spLocks noGrp="1"/>
          </p:cNvSpPr>
          <p:nvPr>
            <p:ph type="body" sz="quarter" idx="20" hasCustomPrompt="1"/>
          </p:nvPr>
        </p:nvSpPr>
        <p:spPr>
          <a:xfrm>
            <a:off x="2440623" y="2192828"/>
            <a:ext cx="1718105" cy="738664"/>
          </a:xfrm>
        </p:spPr>
        <p:txBody>
          <a:bodyPr/>
          <a:lstStyle>
            <a:lvl1pPr marL="0" indent="0" algn="ctr">
              <a:spcBef>
                <a:spcPts val="0"/>
              </a:spcBef>
              <a:buNone/>
              <a:defRPr sz="4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a:t>
            </a:r>
          </a:p>
        </p:txBody>
      </p:sp>
      <p:sp>
        <p:nvSpPr>
          <p:cNvPr id="34" name="Text Placeholder 3">
            <a:extLst>
              <a:ext uri="{FF2B5EF4-FFF2-40B4-BE49-F238E27FC236}">
                <a16:creationId xmlns:a16="http://schemas.microsoft.com/office/drawing/2014/main" id="{7C55F900-3D63-156B-1C4C-A0A804EABEA3}"/>
              </a:ext>
            </a:extLst>
          </p:cNvPr>
          <p:cNvSpPr>
            <a:spLocks noGrp="1"/>
          </p:cNvSpPr>
          <p:nvPr>
            <p:ph type="body" sz="quarter" idx="21" hasCustomPrompt="1"/>
          </p:nvPr>
        </p:nvSpPr>
        <p:spPr>
          <a:xfrm>
            <a:off x="2440623" y="3169762"/>
            <a:ext cx="1718105" cy="184666"/>
          </a:xfrm>
        </p:spPr>
        <p:txBody>
          <a:bodyPr wrap="square">
            <a:spAutoFit/>
          </a:bodyPr>
          <a:lstStyle>
            <a:lvl1pPr marL="0" indent="0" algn="ctr">
              <a:spcBef>
                <a:spcPts val="1224"/>
              </a:spcBef>
              <a:buClr>
                <a:schemeClr val="tx1"/>
              </a:buClr>
              <a:buFont typeface="Wingdings" panose="05000000000000000000" pitchFamily="2" charset="2"/>
              <a:buNone/>
              <a:defRPr sz="1200" b="1">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a:t>
            </a:r>
          </a:p>
        </p:txBody>
      </p:sp>
      <p:sp>
        <p:nvSpPr>
          <p:cNvPr id="35" name="Text Placeholder 3">
            <a:extLst>
              <a:ext uri="{FF2B5EF4-FFF2-40B4-BE49-F238E27FC236}">
                <a16:creationId xmlns:a16="http://schemas.microsoft.com/office/drawing/2014/main" id="{5D8A82CE-8858-F5EB-EC86-0205A1C06D9A}"/>
              </a:ext>
            </a:extLst>
          </p:cNvPr>
          <p:cNvSpPr>
            <a:spLocks noGrp="1"/>
          </p:cNvSpPr>
          <p:nvPr>
            <p:ph type="body" sz="quarter" idx="22" hasCustomPrompt="1"/>
          </p:nvPr>
        </p:nvSpPr>
        <p:spPr>
          <a:xfrm>
            <a:off x="5226990" y="4175227"/>
            <a:ext cx="1718105" cy="738664"/>
          </a:xfrm>
        </p:spPr>
        <p:txBody>
          <a:bodyPr/>
          <a:lstStyle>
            <a:lvl1pPr marL="0" indent="0" algn="ctr">
              <a:spcBef>
                <a:spcPts val="0"/>
              </a:spcBef>
              <a:buNone/>
              <a:defRPr sz="4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a:t>
            </a:r>
          </a:p>
        </p:txBody>
      </p:sp>
      <p:sp>
        <p:nvSpPr>
          <p:cNvPr id="36" name="Text Placeholder 3">
            <a:extLst>
              <a:ext uri="{FF2B5EF4-FFF2-40B4-BE49-F238E27FC236}">
                <a16:creationId xmlns:a16="http://schemas.microsoft.com/office/drawing/2014/main" id="{898740D1-6056-A163-61ED-64019FBCBFD6}"/>
              </a:ext>
            </a:extLst>
          </p:cNvPr>
          <p:cNvSpPr>
            <a:spLocks noGrp="1"/>
          </p:cNvSpPr>
          <p:nvPr>
            <p:ph type="body" sz="quarter" idx="23" hasCustomPrompt="1"/>
          </p:nvPr>
        </p:nvSpPr>
        <p:spPr>
          <a:xfrm>
            <a:off x="5226990" y="5152161"/>
            <a:ext cx="1718105" cy="184666"/>
          </a:xfrm>
        </p:spPr>
        <p:txBody>
          <a:bodyPr wrap="square">
            <a:spAutoFit/>
          </a:bodyPr>
          <a:lstStyle>
            <a:lvl1pPr marL="0" indent="0" algn="ctr">
              <a:spcBef>
                <a:spcPts val="1224"/>
              </a:spcBef>
              <a:buClr>
                <a:schemeClr val="tx1"/>
              </a:buClr>
              <a:buFont typeface="Wingdings" panose="05000000000000000000" pitchFamily="2" charset="2"/>
              <a:buNone/>
              <a:defRPr sz="1200" b="1">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a:t>
            </a:r>
          </a:p>
        </p:txBody>
      </p:sp>
      <p:sp>
        <p:nvSpPr>
          <p:cNvPr id="37" name="Text Placeholder 3">
            <a:extLst>
              <a:ext uri="{FF2B5EF4-FFF2-40B4-BE49-F238E27FC236}">
                <a16:creationId xmlns:a16="http://schemas.microsoft.com/office/drawing/2014/main" id="{58A90714-86BB-64E2-700E-ECB34866C4D4}"/>
              </a:ext>
            </a:extLst>
          </p:cNvPr>
          <p:cNvSpPr>
            <a:spLocks noGrp="1"/>
          </p:cNvSpPr>
          <p:nvPr>
            <p:ph type="body" sz="quarter" idx="24" hasCustomPrompt="1"/>
          </p:nvPr>
        </p:nvSpPr>
        <p:spPr>
          <a:xfrm>
            <a:off x="8036205" y="4175227"/>
            <a:ext cx="1718105" cy="738664"/>
          </a:xfrm>
        </p:spPr>
        <p:txBody>
          <a:bodyPr/>
          <a:lstStyle>
            <a:lvl1pPr marL="0" indent="0" algn="ctr">
              <a:spcBef>
                <a:spcPts val="0"/>
              </a:spcBef>
              <a:buNone/>
              <a:defRPr sz="4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a:t>
            </a:r>
          </a:p>
        </p:txBody>
      </p:sp>
      <p:sp>
        <p:nvSpPr>
          <p:cNvPr id="38" name="Text Placeholder 3">
            <a:extLst>
              <a:ext uri="{FF2B5EF4-FFF2-40B4-BE49-F238E27FC236}">
                <a16:creationId xmlns:a16="http://schemas.microsoft.com/office/drawing/2014/main" id="{753FA302-AD1C-030F-5873-F53AE5B3CC57}"/>
              </a:ext>
            </a:extLst>
          </p:cNvPr>
          <p:cNvSpPr>
            <a:spLocks noGrp="1"/>
          </p:cNvSpPr>
          <p:nvPr>
            <p:ph type="body" sz="quarter" idx="25" hasCustomPrompt="1"/>
          </p:nvPr>
        </p:nvSpPr>
        <p:spPr>
          <a:xfrm>
            <a:off x="8036205" y="5152161"/>
            <a:ext cx="1718105" cy="184666"/>
          </a:xfrm>
        </p:spPr>
        <p:txBody>
          <a:bodyPr wrap="square">
            <a:spAutoFit/>
          </a:bodyPr>
          <a:lstStyle>
            <a:lvl1pPr marL="0" indent="0" algn="ctr">
              <a:spcBef>
                <a:spcPts val="1224"/>
              </a:spcBef>
              <a:buClr>
                <a:schemeClr val="tx1"/>
              </a:buClr>
              <a:buFont typeface="Wingdings" panose="05000000000000000000" pitchFamily="2" charset="2"/>
              <a:buNone/>
              <a:defRPr sz="1200" b="1">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a:t>
            </a:r>
          </a:p>
        </p:txBody>
      </p:sp>
      <p:sp>
        <p:nvSpPr>
          <p:cNvPr id="39" name="Text Placeholder 3">
            <a:extLst>
              <a:ext uri="{FF2B5EF4-FFF2-40B4-BE49-F238E27FC236}">
                <a16:creationId xmlns:a16="http://schemas.microsoft.com/office/drawing/2014/main" id="{2EBEA2A8-6BD4-FF19-71DE-881CF7859D67}"/>
              </a:ext>
            </a:extLst>
          </p:cNvPr>
          <p:cNvSpPr>
            <a:spLocks noGrp="1"/>
          </p:cNvSpPr>
          <p:nvPr>
            <p:ph type="body" sz="quarter" idx="26" hasCustomPrompt="1"/>
          </p:nvPr>
        </p:nvSpPr>
        <p:spPr>
          <a:xfrm>
            <a:off x="2440623" y="4175227"/>
            <a:ext cx="1718105" cy="738664"/>
          </a:xfrm>
        </p:spPr>
        <p:txBody>
          <a:bodyPr/>
          <a:lstStyle>
            <a:lvl1pPr marL="0" indent="0" algn="ctr">
              <a:spcBef>
                <a:spcPts val="0"/>
              </a:spcBef>
              <a:buNone/>
              <a:defRPr sz="4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a:t>
            </a:r>
          </a:p>
        </p:txBody>
      </p:sp>
      <p:sp>
        <p:nvSpPr>
          <p:cNvPr id="40" name="Text Placeholder 3">
            <a:extLst>
              <a:ext uri="{FF2B5EF4-FFF2-40B4-BE49-F238E27FC236}">
                <a16:creationId xmlns:a16="http://schemas.microsoft.com/office/drawing/2014/main" id="{487177F1-F54B-24EA-DF4F-91C37BB4BA8B}"/>
              </a:ext>
            </a:extLst>
          </p:cNvPr>
          <p:cNvSpPr>
            <a:spLocks noGrp="1"/>
          </p:cNvSpPr>
          <p:nvPr>
            <p:ph type="body" sz="quarter" idx="27" hasCustomPrompt="1"/>
          </p:nvPr>
        </p:nvSpPr>
        <p:spPr>
          <a:xfrm>
            <a:off x="2440623" y="5152161"/>
            <a:ext cx="1718105" cy="184666"/>
          </a:xfrm>
        </p:spPr>
        <p:txBody>
          <a:bodyPr wrap="square">
            <a:spAutoFit/>
          </a:bodyPr>
          <a:lstStyle>
            <a:lvl1pPr marL="0" indent="0" algn="ctr">
              <a:spcBef>
                <a:spcPts val="1224"/>
              </a:spcBef>
              <a:buClr>
                <a:schemeClr val="tx1"/>
              </a:buClr>
              <a:buFont typeface="Wingdings" panose="05000000000000000000" pitchFamily="2" charset="2"/>
              <a:buNone/>
              <a:defRPr sz="1200" b="1">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a:t>
            </a:r>
          </a:p>
        </p:txBody>
      </p:sp>
      <p:cxnSp>
        <p:nvCxnSpPr>
          <p:cNvPr id="41" name="Straight Connector 40">
            <a:extLst>
              <a:ext uri="{FF2B5EF4-FFF2-40B4-BE49-F238E27FC236}">
                <a16:creationId xmlns:a16="http://schemas.microsoft.com/office/drawing/2014/main" id="{AAB20491-741D-3DB1-4D70-2C6E4A1FDA6C}"/>
              </a:ext>
            </a:extLst>
          </p:cNvPr>
          <p:cNvCxnSpPr>
            <a:cxnSpLocks/>
          </p:cNvCxnSpPr>
          <p:nvPr userDrawn="1"/>
        </p:nvCxnSpPr>
        <p:spPr>
          <a:xfrm flipH="1">
            <a:off x="1922745" y="3825988"/>
            <a:ext cx="8373650" cy="0"/>
          </a:xfrm>
          <a:prstGeom prst="line">
            <a:avLst/>
          </a:prstGeom>
          <a:ln w="25400" cap="rnd">
            <a:gradFill>
              <a:gsLst>
                <a:gs pos="0">
                  <a:schemeClr val="accent5"/>
                </a:gs>
                <a:gs pos="20000">
                  <a:schemeClr val="accent2"/>
                </a:gs>
                <a:gs pos="100000">
                  <a:schemeClr val="accent1"/>
                </a:gs>
              </a:gsLst>
              <a:lin ang="60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28593582-2BB2-8BEA-33CB-D0C1796ED763}"/>
              </a:ext>
            </a:extLst>
          </p:cNvPr>
          <p:cNvCxnSpPr>
            <a:cxnSpLocks/>
          </p:cNvCxnSpPr>
          <p:nvPr userDrawn="1"/>
        </p:nvCxnSpPr>
        <p:spPr>
          <a:xfrm>
            <a:off x="4693954" y="1867726"/>
            <a:ext cx="0" cy="3856668"/>
          </a:xfrm>
          <a:prstGeom prst="line">
            <a:avLst/>
          </a:prstGeom>
          <a:ln w="25400" cap="rnd">
            <a:gradFill>
              <a:gsLst>
                <a:gs pos="0">
                  <a:schemeClr val="accent5"/>
                </a:gs>
                <a:gs pos="46000">
                  <a:schemeClr val="accent2"/>
                </a:gs>
                <a:gs pos="100000">
                  <a:schemeClr val="accent1"/>
                </a:gs>
              </a:gsLst>
              <a:lin ang="60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9522590"/>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ercentage compare - dark">
    <p:bg>
      <p:bgPr>
        <a:solidFill>
          <a:schemeClr val="tx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7DDBE8D-75D9-0B02-8534-B6C5A6823DD3}"/>
              </a:ext>
            </a:extLst>
          </p:cNvPr>
          <p:cNvSpPr>
            <a:spLocks noGrp="1"/>
          </p:cNvSpPr>
          <p:nvPr>
            <p:ph type="title" hasCustomPrompt="1"/>
          </p:nvPr>
        </p:nvSpPr>
        <p:spPr>
          <a:xfrm>
            <a:off x="586740" y="1209967"/>
            <a:ext cx="11018520" cy="615553"/>
          </a:xfrm>
        </p:spPr>
        <p:txBody>
          <a:bodyPr/>
          <a:lstStyle>
            <a:lvl1pPr algn="ctr">
              <a:defRPr>
                <a:solidFill>
                  <a:schemeClr val="bg1"/>
                </a:solidFill>
              </a:defRPr>
            </a:lvl1pPr>
          </a:lstStyle>
          <a:p>
            <a:r>
              <a:rPr lang="en-US"/>
              <a:t>Lorem ipsum dolor sit </a:t>
            </a:r>
            <a:r>
              <a:rPr lang="en-US" err="1"/>
              <a:t>amet</a:t>
            </a:r>
            <a:r>
              <a:rPr lang="en-US"/>
              <a:t> </a:t>
            </a:r>
          </a:p>
        </p:txBody>
      </p:sp>
      <p:sp>
        <p:nvSpPr>
          <p:cNvPr id="4" name="Text Placeholder 3">
            <a:extLst>
              <a:ext uri="{FF2B5EF4-FFF2-40B4-BE49-F238E27FC236}">
                <a16:creationId xmlns:a16="http://schemas.microsoft.com/office/drawing/2014/main" id="{CFB254F1-79CF-E786-F4AF-0F79ABB42127}"/>
              </a:ext>
            </a:extLst>
          </p:cNvPr>
          <p:cNvSpPr>
            <a:spLocks noGrp="1"/>
          </p:cNvSpPr>
          <p:nvPr>
            <p:ph type="body" sz="quarter" idx="10" hasCustomPrompt="1"/>
          </p:nvPr>
        </p:nvSpPr>
        <p:spPr>
          <a:xfrm>
            <a:off x="3234599" y="2738043"/>
            <a:ext cx="2609759" cy="369332"/>
          </a:xfrm>
        </p:spPr>
        <p:txBody>
          <a:bodyPr anchor="ctr"/>
          <a:lstStyle>
            <a:lvl1pPr marL="0" indent="0" algn="l">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elitpretium</a:t>
            </a:r>
            <a:endParaRPr lang="en-US"/>
          </a:p>
        </p:txBody>
      </p:sp>
      <p:cxnSp>
        <p:nvCxnSpPr>
          <p:cNvPr id="5" name="Straight Connector 4">
            <a:extLst>
              <a:ext uri="{FF2B5EF4-FFF2-40B4-BE49-F238E27FC236}">
                <a16:creationId xmlns:a16="http://schemas.microsoft.com/office/drawing/2014/main" id="{B074AAEA-CC06-31A0-F628-3885E075E509}"/>
              </a:ext>
              <a:ext uri="{C183D7F6-B498-43B3-948B-1728B52AA6E4}">
                <adec:decorative xmlns:adec="http://schemas.microsoft.com/office/drawing/2017/decorative" val="1"/>
              </a:ext>
            </a:extLst>
          </p:cNvPr>
          <p:cNvCxnSpPr>
            <a:cxnSpLocks/>
          </p:cNvCxnSpPr>
          <p:nvPr userDrawn="1"/>
        </p:nvCxnSpPr>
        <p:spPr>
          <a:xfrm>
            <a:off x="6096000" y="2916573"/>
            <a:ext cx="3813719" cy="0"/>
          </a:xfrm>
          <a:prstGeom prst="line">
            <a:avLst/>
          </a:prstGeom>
          <a:noFill/>
          <a:ln w="152400" cap="rnd" cmpd="sng" algn="ctr">
            <a:solidFill>
              <a:schemeClr val="bg1">
                <a:lumMod val="65000"/>
                <a:alpha val="35000"/>
              </a:schemeClr>
            </a:solidFill>
            <a:prstDash val="solid"/>
            <a:round/>
            <a:tailEnd type="none" w="sm" len="sm"/>
          </a:ln>
          <a:effectLst/>
        </p:spPr>
      </p:cxnSp>
      <p:sp>
        <p:nvSpPr>
          <p:cNvPr id="14" name="Text Placeholder 3">
            <a:extLst>
              <a:ext uri="{FF2B5EF4-FFF2-40B4-BE49-F238E27FC236}">
                <a16:creationId xmlns:a16="http://schemas.microsoft.com/office/drawing/2014/main" id="{63497600-3770-8995-E50D-0A098CBC4B73}"/>
              </a:ext>
            </a:extLst>
          </p:cNvPr>
          <p:cNvSpPr>
            <a:spLocks noGrp="1"/>
          </p:cNvSpPr>
          <p:nvPr>
            <p:ph type="body" sz="quarter" idx="11" hasCustomPrompt="1"/>
          </p:nvPr>
        </p:nvSpPr>
        <p:spPr>
          <a:xfrm>
            <a:off x="10160690" y="2793461"/>
            <a:ext cx="503754" cy="246221"/>
          </a:xfrm>
        </p:spPr>
        <p:txBody>
          <a:bodyPr/>
          <a:lstStyle>
            <a:lvl1pPr marL="0" indent="0" algn="l">
              <a:buNone/>
              <a:defRPr sz="1600" b="1">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00%</a:t>
            </a:r>
          </a:p>
        </p:txBody>
      </p:sp>
      <p:cxnSp>
        <p:nvCxnSpPr>
          <p:cNvPr id="15" name="Straight Connector 14">
            <a:extLst>
              <a:ext uri="{FF2B5EF4-FFF2-40B4-BE49-F238E27FC236}">
                <a16:creationId xmlns:a16="http://schemas.microsoft.com/office/drawing/2014/main" id="{48F71A45-6E00-7E48-3F63-B5668E4CE1AB}"/>
              </a:ext>
              <a:ext uri="{C183D7F6-B498-43B3-948B-1728B52AA6E4}">
                <adec:decorative xmlns:adec="http://schemas.microsoft.com/office/drawing/2017/decorative" val="1"/>
              </a:ext>
            </a:extLst>
          </p:cNvPr>
          <p:cNvCxnSpPr>
            <a:cxnSpLocks/>
          </p:cNvCxnSpPr>
          <p:nvPr userDrawn="1"/>
        </p:nvCxnSpPr>
        <p:spPr>
          <a:xfrm>
            <a:off x="6096000" y="4169299"/>
            <a:ext cx="3813719" cy="0"/>
          </a:xfrm>
          <a:prstGeom prst="line">
            <a:avLst/>
          </a:prstGeom>
          <a:noFill/>
          <a:ln w="152400" cap="rnd" cmpd="sng" algn="ctr">
            <a:solidFill>
              <a:schemeClr val="bg1">
                <a:lumMod val="65000"/>
                <a:alpha val="35000"/>
              </a:schemeClr>
            </a:solidFill>
            <a:prstDash val="solid"/>
            <a:round/>
            <a:tailEnd type="none" w="sm" len="sm"/>
          </a:ln>
          <a:effectLst/>
        </p:spPr>
      </p:cxnSp>
      <p:sp>
        <p:nvSpPr>
          <p:cNvPr id="17" name="Text Placeholder 3">
            <a:extLst>
              <a:ext uri="{FF2B5EF4-FFF2-40B4-BE49-F238E27FC236}">
                <a16:creationId xmlns:a16="http://schemas.microsoft.com/office/drawing/2014/main" id="{C66E685D-9B5E-9E7A-7E0F-EAC04B741797}"/>
              </a:ext>
            </a:extLst>
          </p:cNvPr>
          <p:cNvSpPr>
            <a:spLocks noGrp="1"/>
          </p:cNvSpPr>
          <p:nvPr>
            <p:ph type="body" sz="quarter" idx="12" hasCustomPrompt="1"/>
          </p:nvPr>
        </p:nvSpPr>
        <p:spPr>
          <a:xfrm>
            <a:off x="10160690" y="4046189"/>
            <a:ext cx="503754" cy="246221"/>
          </a:xfrm>
        </p:spPr>
        <p:txBody>
          <a:bodyPr/>
          <a:lstStyle>
            <a:lvl1pPr marL="0" indent="0" algn="l">
              <a:buNone/>
              <a:defRPr sz="1600" b="1">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00%</a:t>
            </a:r>
          </a:p>
        </p:txBody>
      </p:sp>
      <p:cxnSp>
        <p:nvCxnSpPr>
          <p:cNvPr id="19" name="Straight Connector 18">
            <a:extLst>
              <a:ext uri="{FF2B5EF4-FFF2-40B4-BE49-F238E27FC236}">
                <a16:creationId xmlns:a16="http://schemas.microsoft.com/office/drawing/2014/main" id="{9C41EDCA-8418-52BE-2433-256CE6CF58D8}"/>
              </a:ext>
            </a:extLst>
          </p:cNvPr>
          <p:cNvCxnSpPr>
            <a:cxnSpLocks/>
          </p:cNvCxnSpPr>
          <p:nvPr userDrawn="1"/>
        </p:nvCxnSpPr>
        <p:spPr>
          <a:xfrm flipH="1">
            <a:off x="592639" y="3544400"/>
            <a:ext cx="11018520" cy="0"/>
          </a:xfrm>
          <a:prstGeom prst="line">
            <a:avLst/>
          </a:prstGeom>
          <a:ln w="25400" cap="rnd">
            <a:gradFill>
              <a:gsLst>
                <a:gs pos="23000">
                  <a:schemeClr val="accent2"/>
                </a:gs>
                <a:gs pos="0">
                  <a:schemeClr val="accent5"/>
                </a:gs>
                <a:gs pos="100000">
                  <a:schemeClr val="accent1"/>
                </a:gs>
              </a:gsLst>
              <a:lin ang="60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1" name="Text Placeholder 3">
            <a:extLst>
              <a:ext uri="{FF2B5EF4-FFF2-40B4-BE49-F238E27FC236}">
                <a16:creationId xmlns:a16="http://schemas.microsoft.com/office/drawing/2014/main" id="{6970C18D-DF24-239C-6473-308CBAF4C1AF}"/>
              </a:ext>
            </a:extLst>
          </p:cNvPr>
          <p:cNvSpPr>
            <a:spLocks noGrp="1"/>
          </p:cNvSpPr>
          <p:nvPr>
            <p:ph type="body" sz="quarter" idx="26" hasCustomPrompt="1"/>
          </p:nvPr>
        </p:nvSpPr>
        <p:spPr>
          <a:xfrm>
            <a:off x="1363135" y="2547239"/>
            <a:ext cx="1718105" cy="738664"/>
          </a:xfrm>
        </p:spPr>
        <p:txBody>
          <a:bodyPr anchor="ctr"/>
          <a:lstStyle>
            <a:lvl1pPr marL="0" indent="0" algn="l">
              <a:spcBef>
                <a:spcPts val="0"/>
              </a:spcBef>
              <a:buNone/>
              <a:defRPr sz="4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00</a:t>
            </a:r>
          </a:p>
        </p:txBody>
      </p:sp>
      <p:sp>
        <p:nvSpPr>
          <p:cNvPr id="23" name="Text Placeholder 3">
            <a:extLst>
              <a:ext uri="{FF2B5EF4-FFF2-40B4-BE49-F238E27FC236}">
                <a16:creationId xmlns:a16="http://schemas.microsoft.com/office/drawing/2014/main" id="{CDFA9165-1E66-5475-43BE-7100FE5B6055}"/>
              </a:ext>
            </a:extLst>
          </p:cNvPr>
          <p:cNvSpPr>
            <a:spLocks noGrp="1"/>
          </p:cNvSpPr>
          <p:nvPr>
            <p:ph type="body" sz="quarter" idx="27" hasCustomPrompt="1"/>
          </p:nvPr>
        </p:nvSpPr>
        <p:spPr>
          <a:xfrm>
            <a:off x="3234599" y="3984633"/>
            <a:ext cx="2609759" cy="369332"/>
          </a:xfrm>
        </p:spPr>
        <p:txBody>
          <a:bodyPr anchor="ctr"/>
          <a:lstStyle>
            <a:lvl1pPr marL="0" indent="0" algn="l">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elitpretium</a:t>
            </a:r>
            <a:endParaRPr lang="en-US"/>
          </a:p>
        </p:txBody>
      </p:sp>
      <p:sp>
        <p:nvSpPr>
          <p:cNvPr id="24" name="Text Placeholder 3">
            <a:extLst>
              <a:ext uri="{FF2B5EF4-FFF2-40B4-BE49-F238E27FC236}">
                <a16:creationId xmlns:a16="http://schemas.microsoft.com/office/drawing/2014/main" id="{ABB6654E-B144-64FE-ED79-14811C0FA987}"/>
              </a:ext>
            </a:extLst>
          </p:cNvPr>
          <p:cNvSpPr>
            <a:spLocks noGrp="1"/>
          </p:cNvSpPr>
          <p:nvPr>
            <p:ph type="body" sz="quarter" idx="28" hasCustomPrompt="1"/>
          </p:nvPr>
        </p:nvSpPr>
        <p:spPr>
          <a:xfrm>
            <a:off x="1363135" y="3799967"/>
            <a:ext cx="1718105" cy="738664"/>
          </a:xfrm>
        </p:spPr>
        <p:txBody>
          <a:bodyPr anchor="ctr"/>
          <a:lstStyle>
            <a:lvl1pPr marL="0" indent="0" algn="l">
              <a:spcBef>
                <a:spcPts val="0"/>
              </a:spcBef>
              <a:buNone/>
              <a:defRPr sz="4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00</a:t>
            </a:r>
          </a:p>
        </p:txBody>
      </p:sp>
    </p:spTree>
    <p:extLst>
      <p:ext uri="{BB962C8B-B14F-4D97-AF65-F5344CB8AC3E}">
        <p14:creationId xmlns:p14="http://schemas.microsoft.com/office/powerpoint/2010/main" val="369051568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Pr>
        <a:solidFill>
          <a:schemeClr val="tx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75296" y="2125629"/>
            <a:ext cx="5443720" cy="1231106"/>
          </a:xfrm>
          <a:prstGeom prst="rect">
            <a:avLst/>
          </a:prstGeom>
        </p:spPr>
        <p:txBody>
          <a:bodyPr vert="horz" wrap="square" lIns="0" tIns="0" rIns="0" bIns="0" rtlCol="0" anchor="t">
            <a:spAutoFit/>
          </a:bodyPr>
          <a:lstStyle/>
          <a:p>
            <a:r>
              <a:rPr lang="en-US"/>
              <a:t>Click to edit title style</a:t>
            </a:r>
          </a:p>
        </p:txBody>
      </p:sp>
      <p:sp>
        <p:nvSpPr>
          <p:cNvPr id="4" name="Text Placeholder 3"/>
          <p:cNvSpPr>
            <a:spLocks noGrp="1"/>
          </p:cNvSpPr>
          <p:nvPr>
            <p:ph type="body" idx="1"/>
          </p:nvPr>
        </p:nvSpPr>
        <p:spPr>
          <a:xfrm>
            <a:off x="575296" y="3597951"/>
            <a:ext cx="5443722" cy="1163395"/>
          </a:xfrm>
          <a:prstGeom prst="rect">
            <a:avLst/>
          </a:prstGeom>
        </p:spPr>
        <p:txBody>
          <a:bodyPr vert="horz" wrap="square" lIns="0" tIns="0" rIns="0" bIns="0" rtlCol="0" anchor="t">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a:extLst>
              <a:ext uri="{FF2B5EF4-FFF2-40B4-BE49-F238E27FC236}">
                <a16:creationId xmlns:a16="http://schemas.microsoft.com/office/drawing/2014/main" id="{8BFA02B7-CC81-F385-DEFB-1A22DFA03BB6}"/>
              </a:ext>
            </a:extLst>
          </p:cNvPr>
          <p:cNvPicPr>
            <a:picLocks noChangeAspect="1" noChangeArrowheads="1"/>
          </p:cNvPicPr>
          <p:nvPr userDrawn="1"/>
        </p:nvPicPr>
        <p:blipFill>
          <a:blip r:embed="rId52">
            <a:alphaModFix amt="0"/>
            <a:extLst>
              <a:ext uri="{28A0092B-C50C-407E-A947-70E740481C1C}">
                <a14:useLocalDpi xmlns:a14="http://schemas.microsoft.com/office/drawing/2010/main"/>
              </a:ext>
            </a:extLst>
          </a:blip>
          <a:srcRect/>
          <a:stretch>
            <a:fillRect/>
          </a:stretch>
        </p:blipFill>
        <p:spPr bwMode="auto">
          <a:xfrm>
            <a:off x="561337" y="512466"/>
            <a:ext cx="11069326" cy="58330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8689686"/>
      </p:ext>
    </p:extLst>
  </p:cSld>
  <p:clrMap bg1="lt1" tx1="dk1" bg2="lt2" tx2="dk2" accent1="accent1" accent2="accent2" accent3="accent3" accent4="accent4" accent5="accent5" accent6="accent6" hlink="hlink" folHlink="folHlink"/>
  <p:sldLayoutIdLst>
    <p:sldLayoutId id="2147485682" r:id="rId1"/>
    <p:sldLayoutId id="2147485656" r:id="rId2"/>
    <p:sldLayoutId id="2147485848" r:id="rId3"/>
    <p:sldLayoutId id="2147485594" r:id="rId4"/>
    <p:sldLayoutId id="2147485688" r:id="rId5"/>
    <p:sldLayoutId id="2147485708" r:id="rId6"/>
    <p:sldLayoutId id="2147485707" r:id="rId7"/>
    <p:sldLayoutId id="2147485576" r:id="rId8"/>
    <p:sldLayoutId id="2147485578" r:id="rId9"/>
    <p:sldLayoutId id="2147485564" r:id="rId10"/>
    <p:sldLayoutId id="2147485566" r:id="rId11"/>
    <p:sldLayoutId id="2147485647" r:id="rId12"/>
    <p:sldLayoutId id="2147485567" r:id="rId13"/>
    <p:sldLayoutId id="2147485709" r:id="rId14"/>
    <p:sldLayoutId id="2147485727" r:id="rId15"/>
    <p:sldLayoutId id="2147485729" r:id="rId16"/>
    <p:sldLayoutId id="2147485572" r:id="rId17"/>
    <p:sldLayoutId id="2147485586" r:id="rId18"/>
    <p:sldLayoutId id="2147485706" r:id="rId19"/>
    <p:sldLayoutId id="2147485528" r:id="rId20"/>
    <p:sldLayoutId id="2147485534" r:id="rId21"/>
    <p:sldLayoutId id="2147485590" r:id="rId22"/>
    <p:sldLayoutId id="2147485582" r:id="rId23"/>
    <p:sldLayoutId id="2147485718" r:id="rId24"/>
    <p:sldLayoutId id="2147485598" r:id="rId25"/>
    <p:sldLayoutId id="2147485597" r:id="rId26"/>
    <p:sldLayoutId id="2147485507" r:id="rId27"/>
    <p:sldLayoutId id="2147485538" r:id="rId28"/>
    <p:sldLayoutId id="2147485539" r:id="rId29"/>
    <p:sldLayoutId id="2147485540" r:id="rId30"/>
    <p:sldLayoutId id="2147485702" r:id="rId31"/>
    <p:sldLayoutId id="2147485504" r:id="rId32"/>
    <p:sldLayoutId id="2147485730" r:id="rId33"/>
    <p:sldLayoutId id="2147485689" r:id="rId34"/>
    <p:sldLayoutId id="2147485698" r:id="rId35"/>
    <p:sldLayoutId id="2147485640" r:id="rId36"/>
    <p:sldLayoutId id="2147485600" r:id="rId37"/>
    <p:sldLayoutId id="2147485463" r:id="rId38"/>
    <p:sldLayoutId id="2147485655" r:id="rId39"/>
    <p:sldLayoutId id="2147485725" r:id="rId40"/>
    <p:sldLayoutId id="2147485722" r:id="rId41"/>
    <p:sldLayoutId id="2147485638" r:id="rId42"/>
    <p:sldLayoutId id="2147485735" r:id="rId43"/>
    <p:sldLayoutId id="2147485736" r:id="rId44"/>
    <p:sldLayoutId id="2147485737" r:id="rId45"/>
    <p:sldLayoutId id="2147485738" r:id="rId46"/>
    <p:sldLayoutId id="2147485739" r:id="rId47"/>
    <p:sldLayoutId id="2147485740" r:id="rId48"/>
    <p:sldLayoutId id="2147485850" r:id="rId49"/>
    <p:sldLayoutId id="2147485851" r:id="rId50"/>
  </p:sldLayoutIdLst>
  <p:transition>
    <p:fade/>
  </p:transition>
  <p:hf sldNum="0" hdr="0" ftr="0" dt="0"/>
  <p:txStyles>
    <p:titleStyle>
      <a:lvl1pPr algn="l" defTabSz="932742" rtl="0" eaLnBrk="1" latinLnBrk="0" hangingPunct="1">
        <a:lnSpc>
          <a:spcPct val="100000"/>
        </a:lnSpc>
        <a:spcBef>
          <a:spcPct val="0"/>
        </a:spcBef>
        <a:buNone/>
        <a:defRPr lang="en-US" sz="4000" b="1" kern="1200" cap="none" spc="0" baseline="0" dirty="0" smtClean="0">
          <a:ln w="3175">
            <a:noFill/>
          </a:ln>
          <a:solidFill>
            <a:schemeClr val="bg1"/>
          </a:solidFill>
          <a:effectLst/>
          <a:latin typeface="Open Sans" panose="020B0606030504020204" pitchFamily="34" charset="0"/>
          <a:ea typeface="Open Sans" panose="020B0606030504020204" pitchFamily="34" charset="0"/>
          <a:cs typeface="Open Sans" panose="020B0606030504020204" pitchFamily="34" charset="0"/>
        </a:defRPr>
      </a:lvl1pPr>
    </p:titleStyle>
    <p:bodyStyle>
      <a:lvl1pPr marL="0" marR="0" indent="0" algn="l" defTabSz="932742" rtl="0" eaLnBrk="1" fontAlgn="auto" latinLnBrk="0" hangingPunct="1">
        <a:lnSpc>
          <a:spcPct val="100000"/>
        </a:lnSpc>
        <a:spcBef>
          <a:spcPct val="20000"/>
        </a:spcBef>
        <a:spcAft>
          <a:spcPts val="0"/>
        </a:spcAft>
        <a:buClr>
          <a:schemeClr val="accent2"/>
        </a:buClr>
        <a:buSzPct val="90000"/>
        <a:buFontTx/>
        <a:buNone/>
        <a:tabLst/>
        <a:defRPr sz="1800" b="1" kern="1200" spc="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457200" marR="0" indent="-228600"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2pPr>
      <a:lvl3pPr marL="657225" marR="0" indent="-200025"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3pPr>
      <a:lvl4pPr marL="842963" marR="0" indent="-180975"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4pPr>
      <a:lvl5pPr marL="1023938" marR="0" indent="-168275"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0" userDrawn="1">
          <p15:clr>
            <a:srgbClr val="C35EA4"/>
          </p15:clr>
        </p15:guide>
        <p15:guide id="17" pos="7320" userDrawn="1">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92" userDrawn="1">
          <p15:clr>
            <a:srgbClr val="A4A3A4"/>
          </p15:clr>
        </p15:guide>
        <p15:guide id="29" orient="horz" pos="4135">
          <p15:clr>
            <a:srgbClr val="A4A3A4"/>
          </p15:clr>
        </p15:guide>
        <p15:guide id="30" pos="7488" userDrawn="1">
          <p15:clr>
            <a:srgbClr val="A4A3A4"/>
          </p15:clr>
        </p15:guide>
        <p15:guide id="31" orient="horz" pos="4008">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notesSlide" Target="../notesSlides/notesSlide4.xml"/><Relationship Id="rId1" Type="http://schemas.openxmlformats.org/officeDocument/2006/relationships/slideLayout" Target="../slideLayouts/slideLayout50.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0.xml"/></Relationships>
</file>

<file path=ppt/slides/_rels/slide14.xml.rels><?xml version="1.0" encoding="UTF-8" standalone="yes"?>
<Relationships xmlns="http://schemas.openxmlformats.org/package/2006/relationships"><Relationship Id="rId3" Type="http://schemas.openxmlformats.org/officeDocument/2006/relationships/hyperlink" Target="http://blazordata.net/blogs/webmaster@adefwebserver.com/Windows-Live-Writer/dc1cb1fd0dcc_10158/image_48.png" TargetMode="External"/><Relationship Id="rId2" Type="http://schemas.openxmlformats.org/officeDocument/2006/relationships/notesSlide" Target="../notesSlides/notesSlide7.xml"/><Relationship Id="rId1" Type="http://schemas.openxmlformats.org/officeDocument/2006/relationships/slideLayout" Target="../slideLayouts/slideLayout50.xml"/><Relationship Id="rId5" Type="http://schemas.openxmlformats.org/officeDocument/2006/relationships/image" Target="../media/image50.png"/><Relationship Id="rId4" Type="http://schemas.openxmlformats.org/officeDocument/2006/relationships/image" Target="../media/image49.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0.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0.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0.xml"/></Relationships>
</file>

<file path=ppt/slides/_rels/slide2.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4.jpeg"/><Relationship Id="rId1" Type="http://schemas.openxmlformats.org/officeDocument/2006/relationships/slideLayout" Target="../slideLayouts/slideLayout48.xml"/><Relationship Id="rId4" Type="http://schemas.openxmlformats.org/officeDocument/2006/relationships/image" Target="../media/image2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3.xml"/><Relationship Id="rId1" Type="http://schemas.openxmlformats.org/officeDocument/2006/relationships/slideLayout" Target="../slideLayouts/slideLayout5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8" Type="http://schemas.openxmlformats.org/officeDocument/2006/relationships/image" Target="../media/image56.png"/><Relationship Id="rId13" Type="http://schemas.openxmlformats.org/officeDocument/2006/relationships/image" Target="../media/image61.png"/><Relationship Id="rId18" Type="http://schemas.openxmlformats.org/officeDocument/2006/relationships/image" Target="../media/image66.png"/><Relationship Id="rId3" Type="http://schemas.openxmlformats.org/officeDocument/2006/relationships/hyperlink" Target="http://blazordata.net/blogs/webmaster@adefwebserver.com/Windows-Live-Writer/Connect-to-Microsoft-Fabric-using-Micros_C121/image_12.png" TargetMode="External"/><Relationship Id="rId21" Type="http://schemas.openxmlformats.org/officeDocument/2006/relationships/image" Target="../media/image69.png"/><Relationship Id="rId7" Type="http://schemas.openxmlformats.org/officeDocument/2006/relationships/image" Target="../media/image55.png"/><Relationship Id="rId12" Type="http://schemas.openxmlformats.org/officeDocument/2006/relationships/image" Target="../media/image60.png"/><Relationship Id="rId17" Type="http://schemas.openxmlformats.org/officeDocument/2006/relationships/image" Target="../media/image65.png"/><Relationship Id="rId2" Type="http://schemas.openxmlformats.org/officeDocument/2006/relationships/notesSlide" Target="../notesSlides/notesSlide14.xml"/><Relationship Id="rId16" Type="http://schemas.openxmlformats.org/officeDocument/2006/relationships/image" Target="../media/image64.png"/><Relationship Id="rId20" Type="http://schemas.openxmlformats.org/officeDocument/2006/relationships/image" Target="../media/image68.png"/><Relationship Id="rId1" Type="http://schemas.openxmlformats.org/officeDocument/2006/relationships/slideLayout" Target="../slideLayouts/slideLayout50.xml"/><Relationship Id="rId6" Type="http://schemas.openxmlformats.org/officeDocument/2006/relationships/image" Target="../media/image54.png"/><Relationship Id="rId11" Type="http://schemas.openxmlformats.org/officeDocument/2006/relationships/image" Target="../media/image59.png"/><Relationship Id="rId5" Type="http://schemas.openxmlformats.org/officeDocument/2006/relationships/image" Target="../media/image53.png"/><Relationship Id="rId15" Type="http://schemas.openxmlformats.org/officeDocument/2006/relationships/image" Target="../media/image63.png"/><Relationship Id="rId10" Type="http://schemas.openxmlformats.org/officeDocument/2006/relationships/image" Target="../media/image58.png"/><Relationship Id="rId19" Type="http://schemas.openxmlformats.org/officeDocument/2006/relationships/image" Target="../media/image67.png"/><Relationship Id="rId4" Type="http://schemas.openxmlformats.org/officeDocument/2006/relationships/image" Target="../media/image52.png"/><Relationship Id="rId9" Type="http://schemas.openxmlformats.org/officeDocument/2006/relationships/image" Target="../media/image57.png"/><Relationship Id="rId14" Type="http://schemas.openxmlformats.org/officeDocument/2006/relationships/image" Target="../media/image62.png"/><Relationship Id="rId22" Type="http://schemas.openxmlformats.org/officeDocument/2006/relationships/image" Target="../media/image7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5.xml"/><Relationship Id="rId1" Type="http://schemas.openxmlformats.org/officeDocument/2006/relationships/slideLayout" Target="../slideLayouts/slideLayout50.xml"/><Relationship Id="rId5" Type="http://schemas.openxmlformats.org/officeDocument/2006/relationships/image" Target="../media/image73.png"/><Relationship Id="rId4" Type="http://schemas.openxmlformats.org/officeDocument/2006/relationships/image" Target="../media/image7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74.png"/><Relationship Id="rId7" Type="http://schemas.openxmlformats.org/officeDocument/2006/relationships/image" Target="../media/image78.png"/><Relationship Id="rId2" Type="http://schemas.openxmlformats.org/officeDocument/2006/relationships/notesSlide" Target="../notesSlides/notesSlide16.xml"/><Relationship Id="rId1" Type="http://schemas.openxmlformats.org/officeDocument/2006/relationships/slideLayout" Target="../slideLayouts/slideLayout50.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s>
</file>

<file path=ppt/slides/_rels/slide2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7.xml"/><Relationship Id="rId1" Type="http://schemas.openxmlformats.org/officeDocument/2006/relationships/slideLayout" Target="../slideLayouts/slideLayout50.xml"/></Relationships>
</file>

<file path=ppt/slides/_rels/slide2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8.xml"/><Relationship Id="rId1" Type="http://schemas.openxmlformats.org/officeDocument/2006/relationships/slideLayout" Target="../slideLayouts/slideLayout50.xml"/></Relationships>
</file>

<file path=ppt/slides/_rels/slide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48.xml"/><Relationship Id="rId5" Type="http://schemas.openxmlformats.org/officeDocument/2006/relationships/image" Target="../media/image30.png"/><Relationship Id="rId4" Type="http://schemas.openxmlformats.org/officeDocument/2006/relationships/image" Target="../media/image29.png"/></Relationships>
</file>

<file path=ppt/slides/_rels/slide30.xml.rels><?xml version="1.0" encoding="UTF-8" standalone="yes"?>
<Relationships xmlns="http://schemas.openxmlformats.org/package/2006/relationships"><Relationship Id="rId3" Type="http://schemas.openxmlformats.org/officeDocument/2006/relationships/hyperlink" Target="https://learn.microsoft.com/en-us/fabric/data-factory/monitor-pipeline-runs" TargetMode="External"/><Relationship Id="rId2" Type="http://schemas.openxmlformats.org/officeDocument/2006/relationships/notesSlide" Target="../notesSlides/notesSlide19.xml"/><Relationship Id="rId1" Type="http://schemas.openxmlformats.org/officeDocument/2006/relationships/slideLayout" Target="../slideLayouts/slideLayout50.xml"/></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0.xml"/><Relationship Id="rId1" Type="http://schemas.openxmlformats.org/officeDocument/2006/relationships/slideLayout" Target="../slideLayouts/slideLayout50.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81.png"/><Relationship Id="rId7" Type="http://schemas.openxmlformats.org/officeDocument/2006/relationships/image" Target="../media/image85.png"/><Relationship Id="rId12" Type="http://schemas.openxmlformats.org/officeDocument/2006/relationships/image" Target="../media/image90.png"/><Relationship Id="rId2" Type="http://schemas.openxmlformats.org/officeDocument/2006/relationships/notesSlide" Target="../notesSlides/notesSlide21.xml"/><Relationship Id="rId1" Type="http://schemas.openxmlformats.org/officeDocument/2006/relationships/slideLayout" Target="../slideLayouts/slideLayout50.xml"/><Relationship Id="rId6" Type="http://schemas.openxmlformats.org/officeDocument/2006/relationships/image" Target="../media/image84.png"/><Relationship Id="rId11" Type="http://schemas.openxmlformats.org/officeDocument/2006/relationships/image" Target="../media/image89.png"/><Relationship Id="rId5" Type="http://schemas.openxmlformats.org/officeDocument/2006/relationships/image" Target="../media/image83.png"/><Relationship Id="rId10" Type="http://schemas.openxmlformats.org/officeDocument/2006/relationships/image" Target="../media/image88.png"/><Relationship Id="rId4" Type="http://schemas.openxmlformats.org/officeDocument/2006/relationships/image" Target="../media/image82.png"/><Relationship Id="rId9" Type="http://schemas.openxmlformats.org/officeDocument/2006/relationships/image" Target="../media/image8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22.xml"/><Relationship Id="rId1" Type="http://schemas.openxmlformats.org/officeDocument/2006/relationships/slideLayout" Target="../slideLayouts/slideLayout50.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95.png"/><Relationship Id="rId7" Type="http://schemas.openxmlformats.org/officeDocument/2006/relationships/image" Target="../media/image99.png"/><Relationship Id="rId2" Type="http://schemas.openxmlformats.org/officeDocument/2006/relationships/notesSlide" Target="../notesSlides/notesSlide23.xml"/><Relationship Id="rId1" Type="http://schemas.openxmlformats.org/officeDocument/2006/relationships/slideLayout" Target="../slideLayouts/slideLayout50.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96.png"/></Relationships>
</file>

<file path=ppt/slides/_rels/slide38.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24.xml"/><Relationship Id="rId1" Type="http://schemas.openxmlformats.org/officeDocument/2006/relationships/slideLayout" Target="../slideLayouts/slideLayout50.xml"/></Relationships>
</file>

<file path=ppt/slides/_rels/slide39.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5.xml"/><Relationship Id="rId1" Type="http://schemas.openxmlformats.org/officeDocument/2006/relationships/slideLayout" Target="../slideLayouts/slideLayout50.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8" Type="http://schemas.openxmlformats.org/officeDocument/2006/relationships/image" Target="../media/image106.png"/><Relationship Id="rId3" Type="http://schemas.openxmlformats.org/officeDocument/2006/relationships/image" Target="../media/image101.png"/><Relationship Id="rId7" Type="http://schemas.openxmlformats.org/officeDocument/2006/relationships/image" Target="../media/image105.png"/><Relationship Id="rId12" Type="http://schemas.openxmlformats.org/officeDocument/2006/relationships/image" Target="../media/image109.png"/><Relationship Id="rId2" Type="http://schemas.openxmlformats.org/officeDocument/2006/relationships/notesSlide" Target="../notesSlides/notesSlide26.xml"/><Relationship Id="rId1" Type="http://schemas.openxmlformats.org/officeDocument/2006/relationships/slideLayout" Target="../slideLayouts/slideLayout50.xml"/><Relationship Id="rId6" Type="http://schemas.openxmlformats.org/officeDocument/2006/relationships/image" Target="../media/image104.png"/><Relationship Id="rId11" Type="http://schemas.openxmlformats.org/officeDocument/2006/relationships/image" Target="../media/image108.png"/><Relationship Id="rId5" Type="http://schemas.openxmlformats.org/officeDocument/2006/relationships/image" Target="../media/image103.png"/><Relationship Id="rId10" Type="http://schemas.openxmlformats.org/officeDocument/2006/relationships/image" Target="../media/image107.png"/><Relationship Id="rId4" Type="http://schemas.openxmlformats.org/officeDocument/2006/relationships/image" Target="../media/image102.png"/><Relationship Id="rId9" Type="http://schemas.openxmlformats.org/officeDocument/2006/relationships/image" Target="../media/image10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27.xml"/><Relationship Id="rId1" Type="http://schemas.openxmlformats.org/officeDocument/2006/relationships/slideLayout" Target="../slideLayouts/slideLayout50.xml"/></Relationships>
</file>

<file path=ppt/slides/_rels/slide44.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28.xml"/><Relationship Id="rId1" Type="http://schemas.openxmlformats.org/officeDocument/2006/relationships/slideLayout" Target="../slideLayouts/slideLayout50.xml"/></Relationships>
</file>

<file path=ppt/slides/_rels/slide45.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29.xml"/><Relationship Id="rId1" Type="http://schemas.openxmlformats.org/officeDocument/2006/relationships/slideLayout" Target="../slideLayouts/slideLayout50.xml"/></Relationships>
</file>

<file path=ppt/slides/_rels/slide46.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30.xml"/><Relationship Id="rId1" Type="http://schemas.openxmlformats.org/officeDocument/2006/relationships/slideLayout" Target="../slideLayouts/slideLayout50.xml"/></Relationships>
</file>

<file path=ppt/slides/_rels/slide47.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31.xml"/><Relationship Id="rId1" Type="http://schemas.openxmlformats.org/officeDocument/2006/relationships/slideLayout" Target="../slideLayouts/slideLayout50.xml"/></Relationships>
</file>

<file path=ppt/slides/_rels/slide48.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32.xml"/><Relationship Id="rId1" Type="http://schemas.openxmlformats.org/officeDocument/2006/relationships/slideLayout" Target="../slideLayouts/slideLayout50.xml"/></Relationships>
</file>

<file path=ppt/slides/_rels/slide49.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33.xml"/><Relationship Id="rId1" Type="http://schemas.openxmlformats.org/officeDocument/2006/relationships/slideLayout" Target="../slideLayouts/slideLayout5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34.xml"/><Relationship Id="rId1" Type="http://schemas.openxmlformats.org/officeDocument/2006/relationships/slideLayout" Target="../slideLayouts/slideLayout50.xml"/></Relationships>
</file>

<file path=ppt/slides/_rels/slide51.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35.xml"/><Relationship Id="rId1" Type="http://schemas.openxmlformats.org/officeDocument/2006/relationships/slideLayout" Target="../slideLayouts/slideLayout50.xml"/></Relationships>
</file>

<file path=ppt/slides/_rels/slide52.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36.xml"/><Relationship Id="rId1" Type="http://schemas.openxmlformats.org/officeDocument/2006/relationships/slideLayout" Target="../slideLayouts/slideLayout50.xml"/></Relationships>
</file>

<file path=ppt/slides/_rels/slide53.xml.rels><?xml version="1.0" encoding="UTF-8" standalone="yes"?>
<Relationships xmlns="http://schemas.openxmlformats.org/package/2006/relationships"><Relationship Id="rId8" Type="http://schemas.openxmlformats.org/officeDocument/2006/relationships/image" Target="../media/image125.png"/><Relationship Id="rId13" Type="http://schemas.openxmlformats.org/officeDocument/2006/relationships/image" Target="../media/image130.png"/><Relationship Id="rId3" Type="http://schemas.openxmlformats.org/officeDocument/2006/relationships/image" Target="../media/image120.png"/><Relationship Id="rId7" Type="http://schemas.openxmlformats.org/officeDocument/2006/relationships/image" Target="../media/image124.png"/><Relationship Id="rId12" Type="http://schemas.openxmlformats.org/officeDocument/2006/relationships/image" Target="../media/image129.png"/><Relationship Id="rId2" Type="http://schemas.openxmlformats.org/officeDocument/2006/relationships/notesSlide" Target="../notesSlides/notesSlide37.xml"/><Relationship Id="rId16" Type="http://schemas.openxmlformats.org/officeDocument/2006/relationships/image" Target="../media/image133.png"/><Relationship Id="rId1" Type="http://schemas.openxmlformats.org/officeDocument/2006/relationships/slideLayout" Target="../slideLayouts/slideLayout50.xml"/><Relationship Id="rId6" Type="http://schemas.openxmlformats.org/officeDocument/2006/relationships/image" Target="../media/image123.png"/><Relationship Id="rId11" Type="http://schemas.openxmlformats.org/officeDocument/2006/relationships/image" Target="../media/image128.png"/><Relationship Id="rId5" Type="http://schemas.openxmlformats.org/officeDocument/2006/relationships/image" Target="../media/image122.png"/><Relationship Id="rId15" Type="http://schemas.openxmlformats.org/officeDocument/2006/relationships/image" Target="../media/image132.png"/><Relationship Id="rId10" Type="http://schemas.openxmlformats.org/officeDocument/2006/relationships/image" Target="../media/image127.png"/><Relationship Id="rId4" Type="http://schemas.openxmlformats.org/officeDocument/2006/relationships/image" Target="../media/image121.png"/><Relationship Id="rId9" Type="http://schemas.openxmlformats.org/officeDocument/2006/relationships/image" Target="../media/image126.png"/><Relationship Id="rId14" Type="http://schemas.openxmlformats.org/officeDocument/2006/relationships/image" Target="../media/image131.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8" Type="http://schemas.openxmlformats.org/officeDocument/2006/relationships/image" Target="../media/image139.png"/><Relationship Id="rId13" Type="http://schemas.openxmlformats.org/officeDocument/2006/relationships/image" Target="../media/image144.png"/><Relationship Id="rId3" Type="http://schemas.openxmlformats.org/officeDocument/2006/relationships/image" Target="../media/image134.png"/><Relationship Id="rId7" Type="http://schemas.openxmlformats.org/officeDocument/2006/relationships/image" Target="../media/image138.png"/><Relationship Id="rId12" Type="http://schemas.openxmlformats.org/officeDocument/2006/relationships/image" Target="../media/image143.png"/><Relationship Id="rId2" Type="http://schemas.openxmlformats.org/officeDocument/2006/relationships/notesSlide" Target="../notesSlides/notesSlide38.xml"/><Relationship Id="rId16" Type="http://schemas.openxmlformats.org/officeDocument/2006/relationships/image" Target="../media/image147.png"/><Relationship Id="rId1" Type="http://schemas.openxmlformats.org/officeDocument/2006/relationships/slideLayout" Target="../slideLayouts/slideLayout50.xml"/><Relationship Id="rId6" Type="http://schemas.openxmlformats.org/officeDocument/2006/relationships/image" Target="../media/image137.png"/><Relationship Id="rId11" Type="http://schemas.openxmlformats.org/officeDocument/2006/relationships/image" Target="../media/image142.png"/><Relationship Id="rId5" Type="http://schemas.openxmlformats.org/officeDocument/2006/relationships/image" Target="../media/image136.png"/><Relationship Id="rId15" Type="http://schemas.openxmlformats.org/officeDocument/2006/relationships/image" Target="../media/image146.png"/><Relationship Id="rId10" Type="http://schemas.openxmlformats.org/officeDocument/2006/relationships/image" Target="../media/image141.png"/><Relationship Id="rId4" Type="http://schemas.openxmlformats.org/officeDocument/2006/relationships/image" Target="../media/image135.png"/><Relationship Id="rId9" Type="http://schemas.openxmlformats.org/officeDocument/2006/relationships/image" Target="../media/image140.png"/><Relationship Id="rId14" Type="http://schemas.openxmlformats.org/officeDocument/2006/relationships/image" Target="../media/image145.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50.xml"/></Relationships>
</file>

<file path=ppt/slides/_rels/slide57.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40.xml"/><Relationship Id="rId1" Type="http://schemas.openxmlformats.org/officeDocument/2006/relationships/slideLayout" Target="../slideLayouts/slideLayout50.xml"/></Relationships>
</file>

<file path=ppt/slides/_rels/slide5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1.xml"/><Relationship Id="rId1" Type="http://schemas.openxmlformats.org/officeDocument/2006/relationships/slideLayout" Target="../slideLayouts/slideLayout49.xml"/><Relationship Id="rId4" Type="http://schemas.openxmlformats.org/officeDocument/2006/relationships/hyperlink" Target="https://aka.ms/get-dotnet-9" TargetMode="Externa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0.xml"/></Relationships>
</file>

<file path=ppt/slides/_rels/slide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http://blazordata.net/blogs/webmaster@adefwebserver.com/Windows-Live-Writer/dc1cb1fd0dcc_10158/image_8.png" TargetMode="Externa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41.png"/><Relationship Id="rId3" Type="http://schemas.openxmlformats.org/officeDocument/2006/relationships/image" Target="../media/image32.png"/><Relationship Id="rId7" Type="http://schemas.openxmlformats.org/officeDocument/2006/relationships/image" Target="../media/image35.png"/><Relationship Id="rId12" Type="http://schemas.openxmlformats.org/officeDocument/2006/relationships/image" Target="../media/image40.png"/><Relationship Id="rId2" Type="http://schemas.openxmlformats.org/officeDocument/2006/relationships/notesSlide" Target="../notesSlides/notesSlide3.xml"/><Relationship Id="rId1" Type="http://schemas.openxmlformats.org/officeDocument/2006/relationships/slideLayout" Target="../slideLayouts/slideLayout50.xml"/><Relationship Id="rId6" Type="http://schemas.openxmlformats.org/officeDocument/2006/relationships/image" Target="../media/image31.png"/><Relationship Id="rId11" Type="http://schemas.openxmlformats.org/officeDocument/2006/relationships/image" Target="../media/image39.png"/><Relationship Id="rId5" Type="http://schemas.openxmlformats.org/officeDocument/2006/relationships/image" Target="../media/image34.png"/><Relationship Id="rId10" Type="http://schemas.openxmlformats.org/officeDocument/2006/relationships/image" Target="../media/image38.png"/><Relationship Id="rId4" Type="http://schemas.openxmlformats.org/officeDocument/2006/relationships/image" Target="../media/image33.png"/><Relationship Id="rId9" Type="http://schemas.openxmlformats.org/officeDocument/2006/relationships/image" Target="../media/image37.png"/><Relationship Id="rId14" Type="http://schemas.openxmlformats.org/officeDocument/2006/relationships/image" Target="../media/image4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D4DC0B-2A1D-D265-C645-54C020A0882B}"/>
              </a:ext>
            </a:extLst>
          </p:cNvPr>
          <p:cNvSpPr>
            <a:spLocks noGrp="1"/>
          </p:cNvSpPr>
          <p:nvPr>
            <p:ph type="title"/>
          </p:nvPr>
        </p:nvSpPr>
        <p:spPr>
          <a:xfrm>
            <a:off x="496446" y="313452"/>
            <a:ext cx="6367270" cy="3847207"/>
          </a:xfrm>
        </p:spPr>
        <p:txBody>
          <a:bodyPr/>
          <a:lstStyle/>
          <a:p>
            <a:r>
              <a:rPr lang="en-US" spc="-300" dirty="0">
                <a:gradFill flip="none">
                  <a:gsLst>
                    <a:gs pos="1000">
                      <a:srgbClr val="D502AA"/>
                    </a:gs>
                    <a:gs pos="25000">
                      <a:srgbClr val="E566CC"/>
                    </a:gs>
                    <a:gs pos="56000">
                      <a:srgbClr val="E76BC7"/>
                    </a:gs>
                    <a:gs pos="100000">
                      <a:srgbClr val="FA94A1"/>
                    </a:gs>
                  </a:gsLst>
                  <a:lin ang="3600000" scaled="0"/>
                  <a:tileRect/>
                </a:gradFill>
                <a:latin typeface="Open Sans"/>
                <a:ea typeface="Open Sans"/>
                <a:cs typeface="Open Sans"/>
              </a:rPr>
              <a:t>Using Blazor to Manage Data in SQL Server and Microsoft Fabric</a:t>
            </a:r>
            <a:endParaRPr lang="en-US" sz="6600" dirty="0"/>
          </a:p>
        </p:txBody>
      </p:sp>
      <p:sp>
        <p:nvSpPr>
          <p:cNvPr id="3" name="Text Placeholder 2">
            <a:extLst>
              <a:ext uri="{FF2B5EF4-FFF2-40B4-BE49-F238E27FC236}">
                <a16:creationId xmlns:a16="http://schemas.microsoft.com/office/drawing/2014/main" id="{AFCDD712-F159-EBF5-F6F6-1AF98407E8FD}"/>
              </a:ext>
            </a:extLst>
          </p:cNvPr>
          <p:cNvSpPr>
            <a:spLocks noGrp="1"/>
          </p:cNvSpPr>
          <p:nvPr>
            <p:ph type="body" sz="quarter" idx="10"/>
          </p:nvPr>
        </p:nvSpPr>
        <p:spPr>
          <a:xfrm>
            <a:off x="582613" y="4345640"/>
            <a:ext cx="5430837" cy="609398"/>
          </a:xfrm>
        </p:spPr>
        <p:txBody>
          <a:bodyPr/>
          <a:lstStyle/>
          <a:p>
            <a:r>
              <a:rPr lang="en-US" dirty="0">
                <a:latin typeface="Open Sans"/>
                <a:ea typeface="Open Sans"/>
                <a:cs typeface="Open Sans"/>
              </a:rPr>
              <a:t>Michael Washington</a:t>
            </a:r>
          </a:p>
          <a:p>
            <a:r>
              <a:rPr lang="en-US" dirty="0" err="1">
                <a:latin typeface="Open Sans"/>
                <a:ea typeface="Open Sans"/>
                <a:cs typeface="Open Sans"/>
              </a:rPr>
              <a:t>BlazorData.Net</a:t>
            </a:r>
            <a:endParaRPr lang="en-US" dirty="0"/>
          </a:p>
        </p:txBody>
      </p:sp>
    </p:spTree>
    <p:extLst>
      <p:ext uri="{BB962C8B-B14F-4D97-AF65-F5344CB8AC3E}">
        <p14:creationId xmlns:p14="http://schemas.microsoft.com/office/powerpoint/2010/main" val="2298920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04DF45-9FFA-16B3-32AB-372EA9D6A06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37600E4-CEC8-3E8C-116A-614366E1A21F}"/>
              </a:ext>
            </a:extLst>
          </p:cNvPr>
          <p:cNvSpPr>
            <a:spLocks noGrp="1"/>
          </p:cNvSpPr>
          <p:nvPr>
            <p:ph type="title"/>
          </p:nvPr>
        </p:nvSpPr>
        <p:spPr>
          <a:xfrm>
            <a:off x="563801" y="2813447"/>
            <a:ext cx="11060491" cy="830997"/>
          </a:xfrm>
        </p:spPr>
        <p:txBody>
          <a:bodyPr/>
          <a:lstStyle/>
          <a:p>
            <a:r>
              <a:rPr lang="en-US" sz="5400" dirty="0"/>
              <a:t>The Code</a:t>
            </a:r>
            <a:endParaRPr lang="en-US" sz="5400"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532546915"/>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image">
            <a:extLst>
              <a:ext uri="{FF2B5EF4-FFF2-40B4-BE49-F238E27FC236}">
                <a16:creationId xmlns:a16="http://schemas.microsoft.com/office/drawing/2014/main" id="{E382DEC6-7849-33E5-74F5-C8D2EE88A9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4785" y="0"/>
            <a:ext cx="592031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image">
            <a:extLst>
              <a:ext uri="{FF2B5EF4-FFF2-40B4-BE49-F238E27FC236}">
                <a16:creationId xmlns:a16="http://schemas.microsoft.com/office/drawing/2014/main" id="{C8D10FF7-8DC6-5990-AB95-39264B03C9B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33851" y="603251"/>
            <a:ext cx="3924300" cy="5651500"/>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image">
            <a:extLst>
              <a:ext uri="{FF2B5EF4-FFF2-40B4-BE49-F238E27FC236}">
                <a16:creationId xmlns:a16="http://schemas.microsoft.com/office/drawing/2014/main" id="{B94BE99B-6097-058E-0F2D-433024DF69B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49400" y="3194051"/>
            <a:ext cx="9093200" cy="4699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F0D7EAA3-CE7C-3D88-4052-D48F014417CC}"/>
              </a:ext>
            </a:extLst>
          </p:cNvPr>
          <p:cNvPicPr>
            <a:picLocks noChangeAspect="1"/>
          </p:cNvPicPr>
          <p:nvPr/>
        </p:nvPicPr>
        <p:blipFill>
          <a:blip r:embed="rId6"/>
          <a:stretch>
            <a:fillRect/>
          </a:stretch>
        </p:blipFill>
        <p:spPr>
          <a:xfrm>
            <a:off x="1604873" y="0"/>
            <a:ext cx="8982255" cy="6858000"/>
          </a:xfrm>
          <a:prstGeom prst="rect">
            <a:avLst/>
          </a:prstGeom>
        </p:spPr>
      </p:pic>
      <p:pic>
        <p:nvPicPr>
          <p:cNvPr id="6152" name="Picture 8" descr="image">
            <a:extLst>
              <a:ext uri="{FF2B5EF4-FFF2-40B4-BE49-F238E27FC236}">
                <a16:creationId xmlns:a16="http://schemas.microsoft.com/office/drawing/2014/main" id="{039B2170-EDC8-5BD6-9DF0-98FE4EBB5C8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8851" y="869951"/>
            <a:ext cx="10274300" cy="51181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E267F57A-2EFA-596F-38A8-51A6C1C9D694}"/>
              </a:ext>
            </a:extLst>
          </p:cNvPr>
          <p:cNvPicPr>
            <a:picLocks noChangeAspect="1"/>
          </p:cNvPicPr>
          <p:nvPr/>
        </p:nvPicPr>
        <p:blipFill>
          <a:blip r:embed="rId8"/>
          <a:stretch>
            <a:fillRect/>
          </a:stretch>
        </p:blipFill>
        <p:spPr>
          <a:xfrm>
            <a:off x="3879850" y="2000250"/>
            <a:ext cx="4432300" cy="2857500"/>
          </a:xfrm>
          <a:prstGeom prst="rect">
            <a:avLst/>
          </a:prstGeom>
        </p:spPr>
      </p:pic>
    </p:spTree>
    <p:extLst>
      <p:ext uri="{BB962C8B-B14F-4D97-AF65-F5344CB8AC3E}">
        <p14:creationId xmlns:p14="http://schemas.microsoft.com/office/powerpoint/2010/main" val="2211208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6146"/>
                                        </p:tgtEl>
                                      </p:cBhvr>
                                    </p:animEffect>
                                    <p:set>
                                      <p:cBhvr>
                                        <p:cTn id="7" dur="1" fill="hold">
                                          <p:stCondLst>
                                            <p:cond delay="499"/>
                                          </p:stCondLst>
                                        </p:cTn>
                                        <p:tgtEl>
                                          <p:spTgt spid="6146"/>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6148"/>
                                        </p:tgtEl>
                                        <p:attrNameLst>
                                          <p:attrName>style.visibility</p:attrName>
                                        </p:attrNameLst>
                                      </p:cBhvr>
                                      <p:to>
                                        <p:strVal val="visible"/>
                                      </p:to>
                                    </p:set>
                                    <p:animEffect transition="in" filter="fade">
                                      <p:cBhvr>
                                        <p:cTn id="10" dur="500"/>
                                        <p:tgtEl>
                                          <p:spTgt spid="614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500"/>
                                        <p:tgtEl>
                                          <p:spTgt spid="6148"/>
                                        </p:tgtEl>
                                      </p:cBhvr>
                                    </p:animEffect>
                                    <p:set>
                                      <p:cBhvr>
                                        <p:cTn id="15" dur="1" fill="hold">
                                          <p:stCondLst>
                                            <p:cond delay="499"/>
                                          </p:stCondLst>
                                        </p:cTn>
                                        <p:tgtEl>
                                          <p:spTgt spid="6148"/>
                                        </p:tgtEl>
                                        <p:attrNameLst>
                                          <p:attrName>style.visibility</p:attrName>
                                        </p:attrNameLst>
                                      </p:cBhvr>
                                      <p:to>
                                        <p:strVal val="hidden"/>
                                      </p:to>
                                    </p:set>
                                  </p:childTnLst>
                                </p:cTn>
                              </p:par>
                              <p:par>
                                <p:cTn id="16" presetID="10" presetClass="entr" presetSubtype="0" fill="hold" nodeType="withEffect">
                                  <p:stCondLst>
                                    <p:cond delay="0"/>
                                  </p:stCondLst>
                                  <p:childTnLst>
                                    <p:set>
                                      <p:cBhvr>
                                        <p:cTn id="17" dur="1" fill="hold">
                                          <p:stCondLst>
                                            <p:cond delay="0"/>
                                          </p:stCondLst>
                                        </p:cTn>
                                        <p:tgtEl>
                                          <p:spTgt spid="6150"/>
                                        </p:tgtEl>
                                        <p:attrNameLst>
                                          <p:attrName>style.visibility</p:attrName>
                                        </p:attrNameLst>
                                      </p:cBhvr>
                                      <p:to>
                                        <p:strVal val="visible"/>
                                      </p:to>
                                    </p:set>
                                    <p:animEffect transition="in" filter="fade">
                                      <p:cBhvr>
                                        <p:cTn id="18" dur="500"/>
                                        <p:tgtEl>
                                          <p:spTgt spid="615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nodeType="clickEffect">
                                  <p:stCondLst>
                                    <p:cond delay="0"/>
                                  </p:stCondLst>
                                  <p:childTnLst>
                                    <p:animEffect transition="out" filter="fade">
                                      <p:cBhvr>
                                        <p:cTn id="22" dur="500"/>
                                        <p:tgtEl>
                                          <p:spTgt spid="6150"/>
                                        </p:tgtEl>
                                      </p:cBhvr>
                                    </p:animEffect>
                                    <p:set>
                                      <p:cBhvr>
                                        <p:cTn id="23" dur="1" fill="hold">
                                          <p:stCondLst>
                                            <p:cond delay="499"/>
                                          </p:stCondLst>
                                        </p:cTn>
                                        <p:tgtEl>
                                          <p:spTgt spid="6150"/>
                                        </p:tgtEl>
                                        <p:attrNameLst>
                                          <p:attrName>style.visibility</p:attrName>
                                        </p:attrNameLst>
                                      </p:cBhvr>
                                      <p:to>
                                        <p:strVal val="hidden"/>
                                      </p:to>
                                    </p:set>
                                  </p:childTnLst>
                                </p:cTn>
                              </p:par>
                              <p:par>
                                <p:cTn id="24" presetID="10" presetClass="entr" presetSubtype="0" fill="hold" nodeType="with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fade">
                                      <p:cBhvr>
                                        <p:cTn id="26" dur="500"/>
                                        <p:tgtEl>
                                          <p:spTgt spid="3"/>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xit" presetSubtype="0" fill="hold" nodeType="clickEffect">
                                  <p:stCondLst>
                                    <p:cond delay="0"/>
                                  </p:stCondLst>
                                  <p:childTnLst>
                                    <p:animEffect transition="out" filter="fade">
                                      <p:cBhvr>
                                        <p:cTn id="30" dur="500"/>
                                        <p:tgtEl>
                                          <p:spTgt spid="3"/>
                                        </p:tgtEl>
                                      </p:cBhvr>
                                    </p:animEffect>
                                    <p:set>
                                      <p:cBhvr>
                                        <p:cTn id="31" dur="1" fill="hold">
                                          <p:stCondLst>
                                            <p:cond delay="499"/>
                                          </p:stCondLst>
                                        </p:cTn>
                                        <p:tgtEl>
                                          <p:spTgt spid="3"/>
                                        </p:tgtEl>
                                        <p:attrNameLst>
                                          <p:attrName>style.visibility</p:attrName>
                                        </p:attrNameLst>
                                      </p:cBhvr>
                                      <p:to>
                                        <p:strVal val="hidden"/>
                                      </p:to>
                                    </p:set>
                                  </p:childTnLst>
                                </p:cTn>
                              </p:par>
                              <p:par>
                                <p:cTn id="32" presetID="10" presetClass="entr" presetSubtype="0" fill="hold" nodeType="withEffect">
                                  <p:stCondLst>
                                    <p:cond delay="0"/>
                                  </p:stCondLst>
                                  <p:childTnLst>
                                    <p:set>
                                      <p:cBhvr>
                                        <p:cTn id="33" dur="1" fill="hold">
                                          <p:stCondLst>
                                            <p:cond delay="0"/>
                                          </p:stCondLst>
                                        </p:cTn>
                                        <p:tgtEl>
                                          <p:spTgt spid="6152"/>
                                        </p:tgtEl>
                                        <p:attrNameLst>
                                          <p:attrName>style.visibility</p:attrName>
                                        </p:attrNameLst>
                                      </p:cBhvr>
                                      <p:to>
                                        <p:strVal val="visible"/>
                                      </p:to>
                                    </p:set>
                                    <p:animEffect transition="in" filter="fade">
                                      <p:cBhvr>
                                        <p:cTn id="34" dur="500"/>
                                        <p:tgtEl>
                                          <p:spTgt spid="6152"/>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xit" presetSubtype="0" fill="hold" nodeType="clickEffect">
                                  <p:stCondLst>
                                    <p:cond delay="0"/>
                                  </p:stCondLst>
                                  <p:childTnLst>
                                    <p:animEffect transition="out" filter="fade">
                                      <p:cBhvr>
                                        <p:cTn id="38" dur="500"/>
                                        <p:tgtEl>
                                          <p:spTgt spid="6152"/>
                                        </p:tgtEl>
                                      </p:cBhvr>
                                    </p:animEffect>
                                    <p:set>
                                      <p:cBhvr>
                                        <p:cTn id="39" dur="1" fill="hold">
                                          <p:stCondLst>
                                            <p:cond delay="499"/>
                                          </p:stCondLst>
                                        </p:cTn>
                                        <p:tgtEl>
                                          <p:spTgt spid="6152"/>
                                        </p:tgtEl>
                                        <p:attrNameLst>
                                          <p:attrName>style.visibility</p:attrName>
                                        </p:attrNameLst>
                                      </p:cBhvr>
                                      <p:to>
                                        <p:strVal val="hidden"/>
                                      </p:to>
                                    </p:set>
                                  </p:childTnLst>
                                </p:cTn>
                              </p:par>
                              <p:par>
                                <p:cTn id="40" presetID="10" presetClass="entr" presetSubtype="0" fill="hold" nodeType="withEffect">
                                  <p:stCondLst>
                                    <p:cond delay="0"/>
                                  </p:stCondLst>
                                  <p:childTnLst>
                                    <p:set>
                                      <p:cBhvr>
                                        <p:cTn id="41" dur="1" fill="hold">
                                          <p:stCondLst>
                                            <p:cond delay="0"/>
                                          </p:stCondLst>
                                        </p:cTn>
                                        <p:tgtEl>
                                          <p:spTgt spid="5"/>
                                        </p:tgtEl>
                                        <p:attrNameLst>
                                          <p:attrName>style.visibility</p:attrName>
                                        </p:attrNameLst>
                                      </p:cBhvr>
                                      <p:to>
                                        <p:strVal val="visible"/>
                                      </p:to>
                                    </p:set>
                                    <p:animEffect transition="in" filter="fade">
                                      <p:cBhvr>
                                        <p:cTn id="4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02BC2E1-8184-5BDB-2795-314B4C20682A}"/>
              </a:ext>
            </a:extLst>
          </p:cNvPr>
          <p:cNvSpPr>
            <a:spLocks noChangeArrowheads="1"/>
          </p:cNvSpPr>
          <p:nvPr/>
        </p:nvSpPr>
        <p:spPr bwMode="auto">
          <a:xfrm>
            <a:off x="1473196" y="1094224"/>
            <a:ext cx="8940800" cy="580594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1920" tIns="0" rIns="121920" bIns="0" numCol="1" anchor="ctr" anchorCtr="0" compatLnSpc="1">
            <a:prstTxWarp prst="textNoShape">
              <a:avLst/>
            </a:prstTxWarp>
            <a:spAutoFit/>
          </a:bodyPr>
          <a:lstStyle/>
          <a:p>
            <a:pPr defTabSz="1219170" eaLnBrk="0" fontAlgn="base" hangingPunct="0">
              <a:lnSpc>
                <a:spcPct val="150000"/>
              </a:lnSpc>
              <a:spcBef>
                <a:spcPct val="0"/>
              </a:spcBef>
              <a:spcAft>
                <a:spcPct val="0"/>
              </a:spcAft>
              <a:buFontTx/>
              <a:buChar char="•"/>
            </a:pPr>
            <a:r>
              <a:rPr lang="en-US" altLang="en-US" sz="1333" b="1" dirty="0">
                <a:solidFill>
                  <a:srgbClr val="212529"/>
                </a:solidFill>
              </a:rPr>
              <a:t>Retrieve Table Metadata</a:t>
            </a:r>
            <a:r>
              <a:rPr lang="en-US" altLang="en-US" sz="1333" dirty="0">
                <a:solidFill>
                  <a:srgbClr val="212529"/>
                </a:solidFill>
              </a:rPr>
              <a:t>:</a:t>
            </a:r>
          </a:p>
          <a:p>
            <a:pPr marL="609585" lvl="1" defTabSz="1219170" eaLnBrk="0" fontAlgn="base" hangingPunct="0">
              <a:lnSpc>
                <a:spcPct val="150000"/>
              </a:lnSpc>
              <a:spcBef>
                <a:spcPct val="0"/>
              </a:spcBef>
              <a:spcAft>
                <a:spcPct val="0"/>
              </a:spcAft>
              <a:buFontTx/>
              <a:buChar char="•"/>
            </a:pPr>
            <a:r>
              <a:rPr lang="en-US" altLang="en-US" sz="1333" dirty="0">
                <a:solidFill>
                  <a:srgbClr val="212529"/>
                </a:solidFill>
              </a:rPr>
              <a:t>Fetch primary keys using </a:t>
            </a:r>
            <a:r>
              <a:rPr lang="en-US" altLang="en-US" sz="1333" dirty="0" err="1">
                <a:solidFill>
                  <a:srgbClr val="D63384"/>
                </a:solidFill>
              </a:rPr>
              <a:t>GetPrimaryKey</a:t>
            </a:r>
            <a:r>
              <a:rPr lang="en-US" altLang="en-US" sz="1333" dirty="0">
                <a:solidFill>
                  <a:srgbClr val="212529"/>
                </a:solidFill>
              </a:rPr>
              <a:t> and computed columns with </a:t>
            </a:r>
            <a:r>
              <a:rPr lang="en-US" altLang="en-US" sz="1333" dirty="0" err="1">
                <a:solidFill>
                  <a:srgbClr val="D63384"/>
                </a:solidFill>
              </a:rPr>
              <a:t>GetComputedColumns</a:t>
            </a:r>
            <a:r>
              <a:rPr lang="en-US" altLang="en-US" sz="1333" dirty="0">
                <a:solidFill>
                  <a:srgbClr val="212529"/>
                </a:solidFill>
              </a:rPr>
              <a:t>.</a:t>
            </a:r>
          </a:p>
          <a:p>
            <a:pPr defTabSz="1219170" eaLnBrk="0" fontAlgn="base" hangingPunct="0">
              <a:lnSpc>
                <a:spcPct val="150000"/>
              </a:lnSpc>
              <a:spcBef>
                <a:spcPct val="0"/>
              </a:spcBef>
              <a:spcAft>
                <a:spcPct val="0"/>
              </a:spcAft>
              <a:buFontTx/>
              <a:buChar char="•"/>
            </a:pPr>
            <a:r>
              <a:rPr lang="en-US" altLang="en-US" sz="1333" b="1" dirty="0">
                <a:solidFill>
                  <a:srgbClr val="212529"/>
                </a:solidFill>
              </a:rPr>
              <a:t>Fetch and Filter Column Details</a:t>
            </a:r>
            <a:r>
              <a:rPr lang="en-US" altLang="en-US" sz="1333" dirty="0">
                <a:solidFill>
                  <a:srgbClr val="212529"/>
                </a:solidFill>
              </a:rPr>
              <a:t>:</a:t>
            </a:r>
          </a:p>
          <a:p>
            <a:pPr marL="609585" lvl="1" defTabSz="1219170" eaLnBrk="0" fontAlgn="base" hangingPunct="0">
              <a:lnSpc>
                <a:spcPct val="150000"/>
              </a:lnSpc>
              <a:spcBef>
                <a:spcPct val="0"/>
              </a:spcBef>
              <a:spcAft>
                <a:spcPct val="0"/>
              </a:spcAft>
              <a:buFontTx/>
              <a:buChar char="•"/>
            </a:pPr>
            <a:r>
              <a:rPr lang="en-US" altLang="en-US" sz="1333" dirty="0">
                <a:solidFill>
                  <a:srgbClr val="212529"/>
                </a:solidFill>
              </a:rPr>
              <a:t>Retrieve column details for </a:t>
            </a:r>
            <a:r>
              <a:rPr lang="en-US" altLang="en-US" sz="1333" dirty="0" err="1">
                <a:solidFill>
                  <a:srgbClr val="D63384"/>
                </a:solidFill>
              </a:rPr>
              <a:t>selectedTable</a:t>
            </a:r>
            <a:r>
              <a:rPr lang="en-US" altLang="en-US" sz="1333" dirty="0">
                <a:solidFill>
                  <a:srgbClr val="212529"/>
                </a:solidFill>
              </a:rPr>
              <a:t> and populate </a:t>
            </a:r>
            <a:r>
              <a:rPr lang="en-US" altLang="en-US" sz="1333" dirty="0" err="1">
                <a:solidFill>
                  <a:srgbClr val="D63384"/>
                </a:solidFill>
              </a:rPr>
              <a:t>TableColumns</a:t>
            </a:r>
            <a:r>
              <a:rPr lang="en-US" altLang="en-US" sz="1333" dirty="0">
                <a:solidFill>
                  <a:srgbClr val="212529"/>
                </a:solidFill>
              </a:rPr>
              <a:t>.</a:t>
            </a:r>
          </a:p>
          <a:p>
            <a:pPr marL="609585" lvl="1" defTabSz="1219170" eaLnBrk="0" fontAlgn="base" hangingPunct="0">
              <a:lnSpc>
                <a:spcPct val="150000"/>
              </a:lnSpc>
              <a:spcBef>
                <a:spcPct val="0"/>
              </a:spcBef>
              <a:spcAft>
                <a:spcPct val="0"/>
              </a:spcAft>
              <a:buFontTx/>
              <a:buChar char="•"/>
            </a:pPr>
            <a:r>
              <a:rPr lang="en-US" altLang="en-US" sz="1333" dirty="0">
                <a:solidFill>
                  <a:srgbClr val="212529"/>
                </a:solidFill>
              </a:rPr>
              <a:t>Filter out unwanted column types: </a:t>
            </a:r>
            <a:r>
              <a:rPr lang="en-US" altLang="en-US" sz="1333" dirty="0" err="1">
                <a:solidFill>
                  <a:srgbClr val="D63384"/>
                </a:solidFill>
              </a:rPr>
              <a:t>uniqueidentifier</a:t>
            </a:r>
            <a:r>
              <a:rPr lang="en-US" altLang="en-US" sz="1333" dirty="0">
                <a:solidFill>
                  <a:srgbClr val="212529"/>
                </a:solidFill>
              </a:rPr>
              <a:t>, </a:t>
            </a:r>
            <a:r>
              <a:rPr lang="en-US" altLang="en-US" sz="1333" dirty="0" err="1">
                <a:solidFill>
                  <a:srgbClr val="D63384"/>
                </a:solidFill>
              </a:rPr>
              <a:t>hierarchyid</a:t>
            </a:r>
            <a:r>
              <a:rPr lang="en-US" altLang="en-US" sz="1333" dirty="0">
                <a:solidFill>
                  <a:srgbClr val="212529"/>
                </a:solidFill>
              </a:rPr>
              <a:t>, </a:t>
            </a:r>
            <a:r>
              <a:rPr lang="en-US" altLang="en-US" sz="1333" dirty="0" err="1">
                <a:solidFill>
                  <a:srgbClr val="D63384"/>
                </a:solidFill>
              </a:rPr>
              <a:t>varbinary</a:t>
            </a:r>
            <a:r>
              <a:rPr lang="en-US" altLang="en-US" sz="1333" dirty="0">
                <a:solidFill>
                  <a:srgbClr val="212529"/>
                </a:solidFill>
              </a:rPr>
              <a:t>, </a:t>
            </a:r>
            <a:r>
              <a:rPr lang="en-US" altLang="en-US" sz="1333" dirty="0">
                <a:solidFill>
                  <a:srgbClr val="D63384"/>
                </a:solidFill>
              </a:rPr>
              <a:t>geography</a:t>
            </a:r>
            <a:r>
              <a:rPr lang="en-US" altLang="en-US" sz="1333" dirty="0">
                <a:solidFill>
                  <a:srgbClr val="212529"/>
                </a:solidFill>
              </a:rPr>
              <a:t>, and computed columns.</a:t>
            </a:r>
          </a:p>
          <a:p>
            <a:pPr defTabSz="1219170" eaLnBrk="0" fontAlgn="base" hangingPunct="0">
              <a:lnSpc>
                <a:spcPct val="150000"/>
              </a:lnSpc>
              <a:spcBef>
                <a:spcPct val="0"/>
              </a:spcBef>
              <a:spcAft>
                <a:spcPct val="0"/>
              </a:spcAft>
              <a:buFontTx/>
              <a:buChar char="•"/>
            </a:pPr>
            <a:r>
              <a:rPr lang="en-US" altLang="en-US" sz="1333" b="1" dirty="0">
                <a:solidFill>
                  <a:srgbClr val="212529"/>
                </a:solidFill>
              </a:rPr>
              <a:t>Build SQL Query</a:t>
            </a:r>
            <a:r>
              <a:rPr lang="en-US" altLang="en-US" sz="1333" dirty="0">
                <a:solidFill>
                  <a:srgbClr val="212529"/>
                </a:solidFill>
              </a:rPr>
              <a:t>:</a:t>
            </a:r>
          </a:p>
          <a:p>
            <a:pPr marL="609585" lvl="1" defTabSz="1219170" eaLnBrk="0" fontAlgn="base" hangingPunct="0">
              <a:lnSpc>
                <a:spcPct val="150000"/>
              </a:lnSpc>
              <a:spcBef>
                <a:spcPct val="0"/>
              </a:spcBef>
              <a:spcAft>
                <a:spcPct val="0"/>
              </a:spcAft>
              <a:buFontTx/>
              <a:buChar char="•"/>
            </a:pPr>
            <a:r>
              <a:rPr lang="en-US" altLang="en-US" sz="1333" dirty="0">
                <a:solidFill>
                  <a:srgbClr val="212529"/>
                </a:solidFill>
              </a:rPr>
              <a:t>Convert </a:t>
            </a:r>
            <a:r>
              <a:rPr lang="en-US" altLang="en-US" sz="1333" dirty="0" err="1">
                <a:solidFill>
                  <a:srgbClr val="D63384"/>
                </a:solidFill>
              </a:rPr>
              <a:t>TableColumns</a:t>
            </a:r>
            <a:r>
              <a:rPr lang="en-US" altLang="en-US" sz="1333" dirty="0">
                <a:solidFill>
                  <a:srgbClr val="212529"/>
                </a:solidFill>
              </a:rPr>
              <a:t> to a comma-separated string of column names.</a:t>
            </a:r>
          </a:p>
          <a:p>
            <a:pPr marL="609585" lvl="1" defTabSz="1219170" eaLnBrk="0" fontAlgn="base" hangingPunct="0">
              <a:lnSpc>
                <a:spcPct val="150000"/>
              </a:lnSpc>
              <a:spcBef>
                <a:spcPct val="0"/>
              </a:spcBef>
              <a:spcAft>
                <a:spcPct val="0"/>
              </a:spcAft>
              <a:buFontTx/>
              <a:buChar char="•"/>
            </a:pPr>
            <a:r>
              <a:rPr lang="en-US" altLang="en-US" sz="1333" dirty="0">
                <a:solidFill>
                  <a:srgbClr val="212529"/>
                </a:solidFill>
              </a:rPr>
              <a:t>Construct the SQL query:</a:t>
            </a:r>
          </a:p>
          <a:p>
            <a:pPr marL="1219170" lvl="2" defTabSz="1219170" eaLnBrk="0" fontAlgn="base" hangingPunct="0">
              <a:lnSpc>
                <a:spcPct val="150000"/>
              </a:lnSpc>
              <a:spcBef>
                <a:spcPct val="0"/>
              </a:spcBef>
              <a:spcAft>
                <a:spcPct val="0"/>
              </a:spcAft>
              <a:buFontTx/>
              <a:buChar char="•"/>
            </a:pPr>
            <a:r>
              <a:rPr lang="en-US" altLang="en-US" sz="1333" dirty="0">
                <a:solidFill>
                  <a:srgbClr val="212529"/>
                </a:solidFill>
              </a:rPr>
              <a:t>If no primary keys, disable saving, show a warning, and create a query without primary key ordering.</a:t>
            </a:r>
          </a:p>
          <a:p>
            <a:pPr marL="1219170" lvl="2" defTabSz="1219170" eaLnBrk="0" fontAlgn="base" hangingPunct="0">
              <a:lnSpc>
                <a:spcPct val="150000"/>
              </a:lnSpc>
              <a:spcBef>
                <a:spcPct val="0"/>
              </a:spcBef>
              <a:spcAft>
                <a:spcPct val="0"/>
              </a:spcAft>
              <a:buFontTx/>
              <a:buChar char="•"/>
            </a:pPr>
            <a:r>
              <a:rPr lang="en-US" altLang="en-US" sz="1333" dirty="0">
                <a:solidFill>
                  <a:srgbClr val="212529"/>
                </a:solidFill>
              </a:rPr>
              <a:t>If primary keys exist, create a query with </a:t>
            </a:r>
            <a:r>
              <a:rPr lang="en-US" altLang="en-US" sz="1333" dirty="0">
                <a:solidFill>
                  <a:srgbClr val="D63384"/>
                </a:solidFill>
              </a:rPr>
              <a:t>ROW_NUMBER()</a:t>
            </a:r>
            <a:r>
              <a:rPr lang="en-US" altLang="en-US" sz="1333" dirty="0">
                <a:solidFill>
                  <a:srgbClr val="212529"/>
                </a:solidFill>
              </a:rPr>
              <a:t> ordering by primary keys.</a:t>
            </a:r>
          </a:p>
          <a:p>
            <a:pPr defTabSz="1219170" eaLnBrk="0" fontAlgn="base" hangingPunct="0">
              <a:lnSpc>
                <a:spcPct val="150000"/>
              </a:lnSpc>
              <a:spcBef>
                <a:spcPct val="0"/>
              </a:spcBef>
              <a:spcAft>
                <a:spcPct val="0"/>
              </a:spcAft>
              <a:buFontTx/>
              <a:buChar char="•"/>
            </a:pPr>
            <a:r>
              <a:rPr lang="en-US" altLang="en-US" sz="1333" b="1" dirty="0">
                <a:solidFill>
                  <a:srgbClr val="212529"/>
                </a:solidFill>
              </a:rPr>
              <a:t>Execute SQL Query and Handle Data</a:t>
            </a:r>
            <a:r>
              <a:rPr lang="en-US" altLang="en-US" sz="1333" dirty="0">
                <a:solidFill>
                  <a:srgbClr val="212529"/>
                </a:solidFill>
              </a:rPr>
              <a:t>:</a:t>
            </a:r>
          </a:p>
          <a:p>
            <a:pPr marL="609585" lvl="1" defTabSz="1219170" eaLnBrk="0" fontAlgn="base" hangingPunct="0">
              <a:lnSpc>
                <a:spcPct val="150000"/>
              </a:lnSpc>
              <a:spcBef>
                <a:spcPct val="0"/>
              </a:spcBef>
              <a:spcAft>
                <a:spcPct val="0"/>
              </a:spcAft>
              <a:buFontTx/>
              <a:buChar char="•"/>
            </a:pPr>
            <a:r>
              <a:rPr lang="en-US" altLang="en-US" sz="1333" dirty="0">
                <a:solidFill>
                  <a:srgbClr val="212529"/>
                </a:solidFill>
              </a:rPr>
              <a:t>Use </a:t>
            </a:r>
            <a:r>
              <a:rPr lang="en-US" altLang="en-US" sz="1333" dirty="0" err="1">
                <a:solidFill>
                  <a:srgbClr val="D63384"/>
                </a:solidFill>
              </a:rPr>
              <a:t>SqlDataAdapter</a:t>
            </a:r>
            <a:r>
              <a:rPr lang="en-US" altLang="en-US" sz="1333" dirty="0">
                <a:solidFill>
                  <a:srgbClr val="212529"/>
                </a:solidFill>
              </a:rPr>
              <a:t> to fill a </a:t>
            </a:r>
            <a:r>
              <a:rPr lang="en-US" altLang="en-US" sz="1333" dirty="0" err="1">
                <a:solidFill>
                  <a:srgbClr val="D63384"/>
                </a:solidFill>
              </a:rPr>
              <a:t>DataTable</a:t>
            </a:r>
            <a:r>
              <a:rPr lang="en-US" altLang="en-US" sz="1333" dirty="0">
                <a:solidFill>
                  <a:srgbClr val="212529"/>
                </a:solidFill>
              </a:rPr>
              <a:t> (</a:t>
            </a:r>
            <a:r>
              <a:rPr lang="en-US" altLang="en-US" sz="1333" dirty="0">
                <a:solidFill>
                  <a:srgbClr val="D63384"/>
                </a:solidFill>
              </a:rPr>
              <a:t>dt</a:t>
            </a:r>
            <a:r>
              <a:rPr lang="en-US" altLang="en-US" sz="1333" dirty="0">
                <a:solidFill>
                  <a:srgbClr val="212529"/>
                </a:solidFill>
              </a:rPr>
              <a:t>).</a:t>
            </a:r>
          </a:p>
          <a:p>
            <a:pPr marL="609585" lvl="1" defTabSz="1219170" eaLnBrk="0" fontAlgn="base" hangingPunct="0">
              <a:lnSpc>
                <a:spcPct val="150000"/>
              </a:lnSpc>
              <a:spcBef>
                <a:spcPct val="0"/>
              </a:spcBef>
              <a:spcAft>
                <a:spcPct val="0"/>
              </a:spcAft>
              <a:buFontTx/>
              <a:buChar char="•"/>
            </a:pPr>
            <a:r>
              <a:rPr lang="en-US" altLang="en-US" sz="1333" dirty="0">
                <a:solidFill>
                  <a:srgbClr val="212529"/>
                </a:solidFill>
              </a:rPr>
              <a:t>Save a copy of </a:t>
            </a:r>
            <a:r>
              <a:rPr lang="en-US" altLang="en-US" sz="1333" dirty="0">
                <a:solidFill>
                  <a:srgbClr val="D63384"/>
                </a:solidFill>
              </a:rPr>
              <a:t>dt</a:t>
            </a:r>
            <a:r>
              <a:rPr lang="en-US" altLang="en-US" sz="1333" dirty="0">
                <a:solidFill>
                  <a:srgbClr val="212529"/>
                </a:solidFill>
              </a:rPr>
              <a:t> as </a:t>
            </a:r>
            <a:r>
              <a:rPr lang="en-US" altLang="en-US" sz="1333" dirty="0" err="1">
                <a:solidFill>
                  <a:srgbClr val="D63384"/>
                </a:solidFill>
              </a:rPr>
              <a:t>OriginalDataTable</a:t>
            </a:r>
            <a:r>
              <a:rPr lang="en-US" altLang="en-US" sz="1333" dirty="0">
                <a:solidFill>
                  <a:srgbClr val="212529"/>
                </a:solidFill>
              </a:rPr>
              <a:t>.</a:t>
            </a:r>
          </a:p>
          <a:p>
            <a:pPr defTabSz="1219170" eaLnBrk="0" fontAlgn="base" hangingPunct="0">
              <a:lnSpc>
                <a:spcPct val="150000"/>
              </a:lnSpc>
              <a:spcBef>
                <a:spcPct val="0"/>
              </a:spcBef>
              <a:spcAft>
                <a:spcPct val="0"/>
              </a:spcAft>
              <a:buFontTx/>
              <a:buChar char="•"/>
            </a:pPr>
            <a:r>
              <a:rPr lang="en-US" altLang="en-US" sz="1333" b="1" dirty="0">
                <a:solidFill>
                  <a:srgbClr val="212529"/>
                </a:solidFill>
              </a:rPr>
              <a:t>Add </a:t>
            </a:r>
            <a:r>
              <a:rPr lang="en-US" altLang="en-US" sz="1333" b="1" dirty="0">
                <a:solidFill>
                  <a:srgbClr val="D63384"/>
                </a:solidFill>
              </a:rPr>
              <a:t>_Id</a:t>
            </a:r>
            <a:r>
              <a:rPr lang="en-US" altLang="en-US" sz="1333" b="1" dirty="0">
                <a:solidFill>
                  <a:srgbClr val="212529"/>
                </a:solidFill>
              </a:rPr>
              <a:t> Column</a:t>
            </a:r>
            <a:r>
              <a:rPr lang="en-US" altLang="en-US" sz="1333" dirty="0">
                <a:solidFill>
                  <a:srgbClr val="212529"/>
                </a:solidFill>
              </a:rPr>
              <a:t>:</a:t>
            </a:r>
          </a:p>
          <a:p>
            <a:pPr marL="609585" lvl="1" defTabSz="1219170" eaLnBrk="0" fontAlgn="base" hangingPunct="0">
              <a:lnSpc>
                <a:spcPct val="150000"/>
              </a:lnSpc>
              <a:spcBef>
                <a:spcPct val="0"/>
              </a:spcBef>
              <a:spcAft>
                <a:spcPct val="0"/>
              </a:spcAft>
              <a:buFontTx/>
              <a:buChar char="•"/>
            </a:pPr>
            <a:r>
              <a:rPr lang="en-US" altLang="en-US" sz="1333" dirty="0">
                <a:solidFill>
                  <a:srgbClr val="212529"/>
                </a:solidFill>
              </a:rPr>
              <a:t>Insert </a:t>
            </a:r>
            <a:r>
              <a:rPr lang="en-US" altLang="en-US" sz="1333" dirty="0">
                <a:solidFill>
                  <a:srgbClr val="D63384"/>
                </a:solidFill>
              </a:rPr>
              <a:t>_Id</a:t>
            </a:r>
            <a:r>
              <a:rPr lang="en-US" altLang="en-US" sz="1333" dirty="0">
                <a:solidFill>
                  <a:srgbClr val="212529"/>
                </a:solidFill>
              </a:rPr>
              <a:t> as the first column in </a:t>
            </a:r>
            <a:r>
              <a:rPr lang="en-US" altLang="en-US" sz="1333" dirty="0" err="1">
                <a:solidFill>
                  <a:srgbClr val="D63384"/>
                </a:solidFill>
              </a:rPr>
              <a:t>TableColumns</a:t>
            </a:r>
            <a:r>
              <a:rPr lang="en-US" altLang="en-US" sz="1333" dirty="0">
                <a:solidFill>
                  <a:srgbClr val="212529"/>
                </a:solidFill>
              </a:rPr>
              <a:t>. This is used to determine if a row is new or is later deleted.</a:t>
            </a:r>
          </a:p>
          <a:p>
            <a:pPr defTabSz="1219170" eaLnBrk="0" fontAlgn="base" hangingPunct="0">
              <a:lnSpc>
                <a:spcPct val="150000"/>
              </a:lnSpc>
              <a:spcBef>
                <a:spcPct val="0"/>
              </a:spcBef>
              <a:spcAft>
                <a:spcPct val="0"/>
              </a:spcAft>
              <a:buFontTx/>
              <a:buChar char="•"/>
            </a:pPr>
            <a:r>
              <a:rPr lang="en-US" altLang="en-US" sz="1333" b="1" dirty="0">
                <a:solidFill>
                  <a:srgbClr val="212529"/>
                </a:solidFill>
              </a:rPr>
              <a:t>Load Data into Sheet</a:t>
            </a:r>
            <a:r>
              <a:rPr lang="en-US" altLang="en-US" sz="1333" dirty="0">
                <a:solidFill>
                  <a:srgbClr val="212529"/>
                </a:solidFill>
              </a:rPr>
              <a:t>:</a:t>
            </a:r>
          </a:p>
          <a:p>
            <a:pPr marL="609585" lvl="1" defTabSz="1219170" eaLnBrk="0" fontAlgn="base" hangingPunct="0">
              <a:lnSpc>
                <a:spcPct val="150000"/>
              </a:lnSpc>
              <a:spcBef>
                <a:spcPct val="0"/>
              </a:spcBef>
              <a:spcAft>
                <a:spcPct val="0"/>
              </a:spcAft>
              <a:buFontTx/>
              <a:buChar char="•"/>
            </a:pPr>
            <a:r>
              <a:rPr lang="en-US" altLang="en-US" sz="1333" dirty="0">
                <a:solidFill>
                  <a:srgbClr val="212529"/>
                </a:solidFill>
              </a:rPr>
              <a:t>Call </a:t>
            </a:r>
            <a:r>
              <a:rPr lang="en-US" altLang="en-US" sz="1333" dirty="0" err="1">
                <a:solidFill>
                  <a:srgbClr val="D63384"/>
                </a:solidFill>
              </a:rPr>
              <a:t>LoadTableHeadersAndData</a:t>
            </a:r>
            <a:r>
              <a:rPr lang="en-US" altLang="en-US" sz="1333" dirty="0">
                <a:solidFill>
                  <a:srgbClr val="212529"/>
                </a:solidFill>
              </a:rPr>
              <a:t> with </a:t>
            </a:r>
            <a:r>
              <a:rPr lang="en-US" altLang="en-US" sz="1333" dirty="0" err="1">
                <a:solidFill>
                  <a:srgbClr val="D63384"/>
                </a:solidFill>
              </a:rPr>
              <a:t>TableColumns</a:t>
            </a:r>
            <a:r>
              <a:rPr lang="en-US" altLang="en-US" sz="1333" dirty="0">
                <a:solidFill>
                  <a:srgbClr val="212529"/>
                </a:solidFill>
              </a:rPr>
              <a:t> and </a:t>
            </a:r>
            <a:r>
              <a:rPr lang="en-US" altLang="en-US" sz="1333" dirty="0">
                <a:solidFill>
                  <a:srgbClr val="D63384"/>
                </a:solidFill>
              </a:rPr>
              <a:t>dt</a:t>
            </a:r>
            <a:r>
              <a:rPr lang="en-US" altLang="en-US" sz="1333" dirty="0">
                <a:solidFill>
                  <a:srgbClr val="212529"/>
                </a:solidFill>
              </a:rPr>
              <a:t>.</a:t>
            </a:r>
            <a:endParaRPr lang="en-US" altLang="en-US" sz="1333" dirty="0"/>
          </a:p>
        </p:txBody>
      </p:sp>
      <p:sp>
        <p:nvSpPr>
          <p:cNvPr id="6" name="Title 2">
            <a:extLst>
              <a:ext uri="{FF2B5EF4-FFF2-40B4-BE49-F238E27FC236}">
                <a16:creationId xmlns:a16="http://schemas.microsoft.com/office/drawing/2014/main" id="{B7E95642-E18C-137D-295E-50BBD086B5ED}"/>
              </a:ext>
            </a:extLst>
          </p:cNvPr>
          <p:cNvSpPr txBox="1">
            <a:spLocks/>
          </p:cNvSpPr>
          <p:nvPr/>
        </p:nvSpPr>
        <p:spPr>
          <a:xfrm>
            <a:off x="565754" y="219075"/>
            <a:ext cx="11060491" cy="738664"/>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4000" b="1" kern="1200" cap="none" spc="0" baseline="0" dirty="0" smtClean="0">
                <a:ln w="3175">
                  <a:noFill/>
                </a:ln>
                <a:solidFill>
                  <a:schemeClr val="bg1"/>
                </a:solidFill>
                <a:effectLst/>
                <a:latin typeface="Open Sans" panose="020B0606030504020204" pitchFamily="34" charset="0"/>
                <a:ea typeface="Open Sans" panose="020B0606030504020204" pitchFamily="34" charset="0"/>
                <a:cs typeface="Open Sans" panose="020B0606030504020204" pitchFamily="34" charset="0"/>
              </a:defRPr>
            </a:lvl1pPr>
          </a:lstStyle>
          <a:p>
            <a:pPr algn="ctr"/>
            <a:r>
              <a:rPr lang="en-US" sz="4800" dirty="0">
                <a:gradFill flip="none" rotWithShape="1">
                  <a:gsLst>
                    <a:gs pos="100000">
                      <a:schemeClr val="accent3"/>
                    </a:gs>
                    <a:gs pos="1000">
                      <a:schemeClr val="accent5"/>
                    </a:gs>
                    <a:gs pos="56000">
                      <a:srgbClr val="E76BC7"/>
                    </a:gs>
                    <a:gs pos="16000">
                      <a:schemeClr val="accent2"/>
                    </a:gs>
                  </a:gsLst>
                  <a:lin ang="3600000" scaled="0"/>
                  <a:tileRect/>
                </a:gradFill>
              </a:rPr>
              <a:t>Loading Data</a:t>
            </a:r>
          </a:p>
        </p:txBody>
      </p:sp>
    </p:spTree>
    <p:extLst>
      <p:ext uri="{BB962C8B-B14F-4D97-AF65-F5344CB8AC3E}">
        <p14:creationId xmlns:p14="http://schemas.microsoft.com/office/powerpoint/2010/main" val="2432431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3EC6F09A-18A8-F4AA-311D-25A0029D7876}"/>
              </a:ext>
            </a:extLst>
          </p:cNvPr>
          <p:cNvSpPr>
            <a:spLocks noChangeArrowheads="1"/>
          </p:cNvSpPr>
          <p:nvPr/>
        </p:nvSpPr>
        <p:spPr bwMode="auto">
          <a:xfrm>
            <a:off x="860056" y="1315728"/>
            <a:ext cx="10471888" cy="519937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1920" tIns="0" rIns="121920" bIns="0" numCol="1" anchor="ctr" anchorCtr="0" compatLnSpc="1">
            <a:prstTxWarp prst="textNoShape">
              <a:avLst/>
            </a:prstTxWarp>
            <a:spAutoFit/>
          </a:bodyPr>
          <a:lstStyle/>
          <a:p>
            <a:pPr lvl="0" eaLnBrk="0" fontAlgn="base" hangingPunct="0">
              <a:lnSpc>
                <a:spcPct val="150000"/>
              </a:lnSpc>
              <a:spcBef>
                <a:spcPct val="0"/>
              </a:spcBef>
              <a:spcAft>
                <a:spcPct val="0"/>
              </a:spcAft>
              <a:buFontTx/>
              <a:buChar char="•"/>
            </a:pPr>
            <a:r>
              <a:rPr lang="en-US" altLang="en-US" sz="1333" b="1" dirty="0">
                <a:solidFill>
                  <a:srgbClr val="212529"/>
                </a:solidFill>
                <a:latin typeface="+mj-lt"/>
              </a:rPr>
              <a:t>Create Sheet</a:t>
            </a:r>
            <a:r>
              <a:rPr lang="en-US" altLang="en-US" sz="1333" dirty="0">
                <a:solidFill>
                  <a:srgbClr val="212529"/>
                </a:solidFill>
                <a:latin typeface="+mj-lt"/>
              </a:rPr>
              <a:t>:</a:t>
            </a:r>
          </a:p>
          <a:p>
            <a:pPr lvl="1" eaLnBrk="0" fontAlgn="base" hangingPunct="0">
              <a:lnSpc>
                <a:spcPct val="150000"/>
              </a:lnSpc>
              <a:spcBef>
                <a:spcPct val="0"/>
              </a:spcBef>
              <a:spcAft>
                <a:spcPct val="0"/>
              </a:spcAft>
              <a:buFontTx/>
              <a:buChar char="•"/>
            </a:pPr>
            <a:r>
              <a:rPr lang="en-US" altLang="en-US" sz="1333" dirty="0">
                <a:solidFill>
                  <a:srgbClr val="212529"/>
                </a:solidFill>
                <a:latin typeface="+mj-lt"/>
              </a:rPr>
              <a:t>Create a new sheet with a number of rows and columns based on the input </a:t>
            </a:r>
            <a:r>
              <a:rPr lang="en-US" altLang="en-US" sz="1333" dirty="0" err="1">
                <a:solidFill>
                  <a:srgbClr val="D63384"/>
                </a:solidFill>
                <a:latin typeface="+mj-lt"/>
              </a:rPr>
              <a:t>paramDataTable</a:t>
            </a:r>
            <a:r>
              <a:rPr lang="en-US" altLang="en-US" sz="1333" dirty="0">
                <a:solidFill>
                  <a:srgbClr val="212529"/>
                </a:solidFill>
                <a:latin typeface="+mj-lt"/>
              </a:rPr>
              <a:t> and </a:t>
            </a:r>
            <a:r>
              <a:rPr lang="en-US" altLang="en-US" sz="1333" dirty="0" err="1">
                <a:solidFill>
                  <a:srgbClr val="D63384"/>
                </a:solidFill>
                <a:latin typeface="+mj-lt"/>
              </a:rPr>
              <a:t>paramDatabaseColumns</a:t>
            </a:r>
            <a:r>
              <a:rPr lang="en-US" altLang="en-US" sz="1333" dirty="0">
                <a:solidFill>
                  <a:srgbClr val="212529"/>
                </a:solidFill>
                <a:latin typeface="+mj-lt"/>
              </a:rPr>
              <a:t>.</a:t>
            </a:r>
          </a:p>
          <a:p>
            <a:pPr lvl="0" eaLnBrk="0" fontAlgn="base" hangingPunct="0">
              <a:lnSpc>
                <a:spcPct val="150000"/>
              </a:lnSpc>
              <a:spcBef>
                <a:spcPct val="0"/>
              </a:spcBef>
              <a:spcAft>
                <a:spcPct val="0"/>
              </a:spcAft>
              <a:buFontTx/>
              <a:buChar char="•"/>
            </a:pPr>
            <a:r>
              <a:rPr lang="en-US" altLang="en-US" sz="1333" b="1" dirty="0">
                <a:solidFill>
                  <a:srgbClr val="212529"/>
                </a:solidFill>
                <a:latin typeface="+mj-lt"/>
              </a:rPr>
              <a:t>Hide </a:t>
            </a:r>
            <a:r>
              <a:rPr lang="en-US" altLang="en-US" sz="1333" b="1" dirty="0">
                <a:solidFill>
                  <a:srgbClr val="D63384"/>
                </a:solidFill>
                <a:latin typeface="+mj-lt"/>
              </a:rPr>
              <a:t>_Id</a:t>
            </a:r>
            <a:r>
              <a:rPr lang="en-US" altLang="en-US" sz="1333" b="1" dirty="0">
                <a:solidFill>
                  <a:srgbClr val="212529"/>
                </a:solidFill>
                <a:latin typeface="+mj-lt"/>
              </a:rPr>
              <a:t> Column</a:t>
            </a:r>
            <a:r>
              <a:rPr lang="en-US" altLang="en-US" sz="1333" dirty="0">
                <a:solidFill>
                  <a:srgbClr val="212529"/>
                </a:solidFill>
                <a:latin typeface="+mj-lt"/>
              </a:rPr>
              <a:t>:</a:t>
            </a:r>
          </a:p>
          <a:p>
            <a:pPr lvl="1" eaLnBrk="0" fontAlgn="base" hangingPunct="0">
              <a:lnSpc>
                <a:spcPct val="150000"/>
              </a:lnSpc>
              <a:spcBef>
                <a:spcPct val="0"/>
              </a:spcBef>
              <a:spcAft>
                <a:spcPct val="0"/>
              </a:spcAft>
              <a:buFontTx/>
              <a:buChar char="•"/>
            </a:pPr>
            <a:r>
              <a:rPr lang="en-US" altLang="en-US" sz="1333" dirty="0">
                <a:solidFill>
                  <a:srgbClr val="212529"/>
                </a:solidFill>
                <a:latin typeface="+mj-lt"/>
              </a:rPr>
              <a:t>Hide the first column (</a:t>
            </a:r>
            <a:r>
              <a:rPr lang="en-US" altLang="en-US" sz="1333" dirty="0">
                <a:solidFill>
                  <a:srgbClr val="D63384"/>
                </a:solidFill>
                <a:latin typeface="+mj-lt"/>
              </a:rPr>
              <a:t>_Id</a:t>
            </a:r>
            <a:r>
              <a:rPr lang="en-US" altLang="en-US" sz="1333" dirty="0">
                <a:solidFill>
                  <a:srgbClr val="212529"/>
                </a:solidFill>
                <a:latin typeface="+mj-lt"/>
              </a:rPr>
              <a:t> )</a:t>
            </a:r>
          </a:p>
          <a:p>
            <a:pPr lvl="0" eaLnBrk="0" fontAlgn="base" hangingPunct="0">
              <a:lnSpc>
                <a:spcPct val="150000"/>
              </a:lnSpc>
              <a:spcBef>
                <a:spcPct val="0"/>
              </a:spcBef>
              <a:spcAft>
                <a:spcPct val="0"/>
              </a:spcAft>
              <a:buFontTx/>
              <a:buChar char="•"/>
            </a:pPr>
            <a:r>
              <a:rPr lang="en-US" altLang="en-US" sz="1333" b="1" dirty="0">
                <a:solidFill>
                  <a:srgbClr val="212529"/>
                </a:solidFill>
                <a:latin typeface="+mj-lt"/>
              </a:rPr>
              <a:t>Set Column Headings and Types</a:t>
            </a:r>
            <a:r>
              <a:rPr lang="en-US" altLang="en-US" sz="1333" dirty="0">
                <a:solidFill>
                  <a:srgbClr val="212529"/>
                </a:solidFill>
                <a:latin typeface="+mj-lt"/>
              </a:rPr>
              <a:t>:</a:t>
            </a:r>
          </a:p>
          <a:p>
            <a:pPr lvl="1" eaLnBrk="0" fontAlgn="base" hangingPunct="0">
              <a:lnSpc>
                <a:spcPct val="150000"/>
              </a:lnSpc>
              <a:spcBef>
                <a:spcPct val="0"/>
              </a:spcBef>
              <a:spcAft>
                <a:spcPct val="0"/>
              </a:spcAft>
              <a:buFontTx/>
              <a:buChar char="•"/>
            </a:pPr>
            <a:r>
              <a:rPr lang="en-US" altLang="en-US" sz="1333" dirty="0">
                <a:solidFill>
                  <a:srgbClr val="212529"/>
                </a:solidFill>
                <a:latin typeface="+mj-lt"/>
              </a:rPr>
              <a:t>Loop through </a:t>
            </a:r>
            <a:r>
              <a:rPr lang="en-US" altLang="en-US" sz="1333" dirty="0" err="1">
                <a:solidFill>
                  <a:srgbClr val="D63384"/>
                </a:solidFill>
                <a:latin typeface="+mj-lt"/>
              </a:rPr>
              <a:t>paramDatabaseColumns</a:t>
            </a:r>
            <a:r>
              <a:rPr lang="en-US" altLang="en-US" sz="1333" dirty="0">
                <a:solidFill>
                  <a:srgbClr val="212529"/>
                </a:solidFill>
                <a:latin typeface="+mj-lt"/>
              </a:rPr>
              <a:t> to set column headings and cell types.</a:t>
            </a:r>
          </a:p>
          <a:p>
            <a:pPr lvl="1" eaLnBrk="0" fontAlgn="base" hangingPunct="0">
              <a:lnSpc>
                <a:spcPct val="150000"/>
              </a:lnSpc>
              <a:spcBef>
                <a:spcPct val="0"/>
              </a:spcBef>
              <a:spcAft>
                <a:spcPct val="0"/>
              </a:spcAft>
              <a:buFontTx/>
              <a:buChar char="•"/>
            </a:pPr>
            <a:r>
              <a:rPr lang="en-US" altLang="en-US" sz="1333" dirty="0">
                <a:solidFill>
                  <a:srgbClr val="212529"/>
                </a:solidFill>
                <a:latin typeface="+mj-lt"/>
              </a:rPr>
              <a:t>Use the </a:t>
            </a:r>
            <a:r>
              <a:rPr lang="en-US" altLang="en-US" sz="1333" dirty="0" err="1">
                <a:solidFill>
                  <a:srgbClr val="D63384"/>
                </a:solidFill>
                <a:latin typeface="+mj-lt"/>
              </a:rPr>
              <a:t>ColumnRegion</a:t>
            </a:r>
            <a:r>
              <a:rPr lang="en-US" altLang="en-US" sz="1333" dirty="0">
                <a:solidFill>
                  <a:srgbClr val="212529"/>
                </a:solidFill>
                <a:latin typeface="+mj-lt"/>
              </a:rPr>
              <a:t> class to specify the region for column types and validators.</a:t>
            </a:r>
          </a:p>
          <a:p>
            <a:pPr lvl="1" eaLnBrk="0" fontAlgn="base" hangingPunct="0">
              <a:lnSpc>
                <a:spcPct val="150000"/>
              </a:lnSpc>
              <a:spcBef>
                <a:spcPct val="0"/>
              </a:spcBef>
              <a:spcAft>
                <a:spcPct val="0"/>
              </a:spcAft>
              <a:buFontTx/>
              <a:buChar char="•"/>
            </a:pPr>
            <a:r>
              <a:rPr lang="en-US" altLang="en-US" sz="1333" dirty="0">
                <a:solidFill>
                  <a:srgbClr val="212529"/>
                </a:solidFill>
                <a:latin typeface="+mj-lt"/>
              </a:rPr>
              <a:t>(If enabled) Apply different validators based on column type and length:</a:t>
            </a:r>
          </a:p>
          <a:p>
            <a:pPr lvl="2" eaLnBrk="0" fontAlgn="base" hangingPunct="0">
              <a:lnSpc>
                <a:spcPct val="150000"/>
              </a:lnSpc>
              <a:spcBef>
                <a:spcPct val="0"/>
              </a:spcBef>
              <a:spcAft>
                <a:spcPct val="0"/>
              </a:spcAft>
              <a:buFontTx/>
              <a:buChar char="•"/>
            </a:pPr>
            <a:r>
              <a:rPr lang="en-US" altLang="en-US" sz="1333" b="1" dirty="0">
                <a:solidFill>
                  <a:srgbClr val="212529"/>
                </a:solidFill>
                <a:latin typeface="+mj-lt"/>
              </a:rPr>
              <a:t>Integer Validator</a:t>
            </a:r>
            <a:r>
              <a:rPr lang="en-US" altLang="en-US" sz="1333" dirty="0">
                <a:solidFill>
                  <a:srgbClr val="212529"/>
                </a:solidFill>
                <a:latin typeface="+mj-lt"/>
              </a:rPr>
              <a:t> for columns containing “int”.</a:t>
            </a:r>
          </a:p>
          <a:p>
            <a:pPr lvl="2" eaLnBrk="0" fontAlgn="base" hangingPunct="0">
              <a:lnSpc>
                <a:spcPct val="150000"/>
              </a:lnSpc>
              <a:spcBef>
                <a:spcPct val="0"/>
              </a:spcBef>
              <a:spcAft>
                <a:spcPct val="0"/>
              </a:spcAft>
              <a:buFontTx/>
              <a:buChar char="•"/>
            </a:pPr>
            <a:r>
              <a:rPr lang="en-US" altLang="en-US" sz="1333" b="1" dirty="0">
                <a:solidFill>
                  <a:srgbClr val="212529"/>
                </a:solidFill>
                <a:latin typeface="+mj-lt"/>
              </a:rPr>
              <a:t>Length Validator</a:t>
            </a:r>
            <a:r>
              <a:rPr lang="en-US" altLang="en-US" sz="1333" dirty="0">
                <a:solidFill>
                  <a:srgbClr val="212529"/>
                </a:solidFill>
                <a:latin typeface="+mj-lt"/>
              </a:rPr>
              <a:t> for columns with specified lengths and types containing “char”.</a:t>
            </a:r>
          </a:p>
          <a:p>
            <a:pPr lvl="0" eaLnBrk="0" fontAlgn="base" hangingPunct="0">
              <a:lnSpc>
                <a:spcPct val="150000"/>
              </a:lnSpc>
              <a:spcBef>
                <a:spcPct val="0"/>
              </a:spcBef>
              <a:spcAft>
                <a:spcPct val="0"/>
              </a:spcAft>
              <a:buFontTx/>
              <a:buChar char="•"/>
            </a:pPr>
            <a:r>
              <a:rPr lang="en-US" altLang="en-US" sz="1333" b="1" dirty="0">
                <a:solidFill>
                  <a:srgbClr val="212529"/>
                </a:solidFill>
                <a:latin typeface="+mj-lt"/>
              </a:rPr>
              <a:t>Load Data into Sheet</a:t>
            </a:r>
            <a:r>
              <a:rPr lang="en-US" altLang="en-US" sz="1333" dirty="0">
                <a:solidFill>
                  <a:srgbClr val="212529"/>
                </a:solidFill>
                <a:latin typeface="+mj-lt"/>
              </a:rPr>
              <a:t>:</a:t>
            </a:r>
          </a:p>
          <a:p>
            <a:pPr lvl="1" eaLnBrk="0" fontAlgn="base" hangingPunct="0">
              <a:lnSpc>
                <a:spcPct val="150000"/>
              </a:lnSpc>
              <a:spcBef>
                <a:spcPct val="0"/>
              </a:spcBef>
              <a:spcAft>
                <a:spcPct val="0"/>
              </a:spcAft>
              <a:buFontTx/>
              <a:buChar char="•"/>
            </a:pPr>
            <a:r>
              <a:rPr lang="en-US" altLang="en-US" sz="1333" dirty="0">
                <a:solidFill>
                  <a:srgbClr val="212529"/>
                </a:solidFill>
                <a:latin typeface="+mj-lt"/>
              </a:rPr>
              <a:t>Loop through </a:t>
            </a:r>
            <a:r>
              <a:rPr lang="en-US" altLang="en-US" sz="1333" dirty="0" err="1">
                <a:solidFill>
                  <a:srgbClr val="D63384"/>
                </a:solidFill>
                <a:latin typeface="+mj-lt"/>
              </a:rPr>
              <a:t>paramDataTable.Rows</a:t>
            </a:r>
            <a:r>
              <a:rPr lang="en-US" altLang="en-US" sz="1333" dirty="0">
                <a:solidFill>
                  <a:srgbClr val="212529"/>
                </a:solidFill>
                <a:latin typeface="+mj-lt"/>
              </a:rPr>
              <a:t> to load data into the sheet cells.</a:t>
            </a:r>
          </a:p>
          <a:p>
            <a:pPr lvl="1" eaLnBrk="0" fontAlgn="base" hangingPunct="0">
              <a:lnSpc>
                <a:spcPct val="150000"/>
              </a:lnSpc>
              <a:spcBef>
                <a:spcPct val="0"/>
              </a:spcBef>
              <a:spcAft>
                <a:spcPct val="0"/>
              </a:spcAft>
              <a:buFontTx/>
              <a:buChar char="•"/>
            </a:pPr>
            <a:r>
              <a:rPr lang="en-US" altLang="en-US" sz="1333" dirty="0">
                <a:solidFill>
                  <a:srgbClr val="212529"/>
                </a:solidFill>
                <a:latin typeface="+mj-lt"/>
              </a:rPr>
              <a:t>Set cell values using a helper function </a:t>
            </a:r>
            <a:r>
              <a:rPr lang="en-US" altLang="en-US" sz="1333" dirty="0" err="1">
                <a:solidFill>
                  <a:srgbClr val="D63384"/>
                </a:solidFill>
                <a:latin typeface="+mj-lt"/>
              </a:rPr>
              <a:t>GetCellValue</a:t>
            </a:r>
            <a:r>
              <a:rPr lang="en-US" altLang="en-US" sz="1333" dirty="0">
                <a:solidFill>
                  <a:srgbClr val="212529"/>
                </a:solidFill>
                <a:latin typeface="+mj-lt"/>
              </a:rPr>
              <a:t> that handles data type conversion.</a:t>
            </a:r>
          </a:p>
          <a:p>
            <a:pPr lvl="1" eaLnBrk="0" fontAlgn="base" hangingPunct="0">
              <a:lnSpc>
                <a:spcPct val="150000"/>
              </a:lnSpc>
              <a:spcBef>
                <a:spcPct val="0"/>
              </a:spcBef>
              <a:spcAft>
                <a:spcPct val="0"/>
              </a:spcAft>
              <a:buFontTx/>
              <a:buChar char="•"/>
            </a:pPr>
            <a:r>
              <a:rPr lang="en-US" altLang="en-US" sz="1333" dirty="0">
                <a:solidFill>
                  <a:srgbClr val="212529"/>
                </a:solidFill>
                <a:latin typeface="+mj-lt"/>
              </a:rPr>
              <a:t>If the column is a primary key, set the cell to read-only and change the background color to light grey.</a:t>
            </a:r>
          </a:p>
          <a:p>
            <a:pPr lvl="0" eaLnBrk="0" fontAlgn="base" hangingPunct="0">
              <a:lnSpc>
                <a:spcPct val="150000"/>
              </a:lnSpc>
              <a:spcBef>
                <a:spcPct val="0"/>
              </a:spcBef>
              <a:spcAft>
                <a:spcPct val="0"/>
              </a:spcAft>
              <a:buFontTx/>
              <a:buChar char="•"/>
            </a:pPr>
            <a:r>
              <a:rPr lang="en-US" altLang="en-US" sz="1333" b="1" dirty="0">
                <a:solidFill>
                  <a:srgbClr val="212529"/>
                </a:solidFill>
                <a:latin typeface="+mj-lt"/>
              </a:rPr>
              <a:t>Wire Up Event Handlers</a:t>
            </a:r>
            <a:r>
              <a:rPr lang="en-US" altLang="en-US" sz="1333" dirty="0">
                <a:solidFill>
                  <a:srgbClr val="212529"/>
                </a:solidFill>
                <a:latin typeface="+mj-lt"/>
              </a:rPr>
              <a:t>:</a:t>
            </a:r>
          </a:p>
          <a:p>
            <a:pPr lvl="1" eaLnBrk="0" fontAlgn="base" hangingPunct="0">
              <a:lnSpc>
                <a:spcPct val="150000"/>
              </a:lnSpc>
              <a:spcBef>
                <a:spcPct val="0"/>
              </a:spcBef>
              <a:spcAft>
                <a:spcPct val="0"/>
              </a:spcAft>
              <a:buFontTx/>
              <a:buChar char="•"/>
            </a:pPr>
            <a:r>
              <a:rPr lang="en-US" altLang="en-US" sz="1333" b="1" dirty="0">
                <a:solidFill>
                  <a:srgbClr val="212529"/>
                </a:solidFill>
                <a:latin typeface="+mj-lt"/>
              </a:rPr>
              <a:t>Cell Changes</a:t>
            </a:r>
            <a:r>
              <a:rPr lang="en-US" altLang="en-US" sz="1333" dirty="0">
                <a:solidFill>
                  <a:srgbClr val="212529"/>
                </a:solidFill>
                <a:latin typeface="+mj-lt"/>
              </a:rPr>
              <a:t>: Attach a method to handle cell changes (</a:t>
            </a:r>
            <a:r>
              <a:rPr lang="en-US" altLang="en-US" sz="1333" dirty="0" err="1">
                <a:solidFill>
                  <a:srgbClr val="D63384"/>
                </a:solidFill>
                <a:latin typeface="+mj-lt"/>
              </a:rPr>
              <a:t>CellChanged</a:t>
            </a:r>
            <a:r>
              <a:rPr lang="en-US" altLang="en-US" sz="1333" dirty="0">
                <a:solidFill>
                  <a:srgbClr val="212529"/>
                </a:solidFill>
                <a:latin typeface="+mj-lt"/>
              </a:rPr>
              <a:t>).</a:t>
            </a:r>
          </a:p>
          <a:p>
            <a:pPr lvl="1" eaLnBrk="0" fontAlgn="base" hangingPunct="0">
              <a:lnSpc>
                <a:spcPct val="150000"/>
              </a:lnSpc>
              <a:spcBef>
                <a:spcPct val="0"/>
              </a:spcBef>
              <a:spcAft>
                <a:spcPct val="0"/>
              </a:spcAft>
              <a:buFontTx/>
              <a:buChar char="•"/>
            </a:pPr>
            <a:r>
              <a:rPr lang="en-US" altLang="en-US" sz="1333" b="1" dirty="0">
                <a:solidFill>
                  <a:srgbClr val="212529"/>
                </a:solidFill>
                <a:latin typeface="+mj-lt"/>
              </a:rPr>
              <a:t>Row Changes</a:t>
            </a:r>
            <a:r>
              <a:rPr lang="en-US" altLang="en-US" sz="1333" dirty="0">
                <a:solidFill>
                  <a:srgbClr val="212529"/>
                </a:solidFill>
                <a:latin typeface="+mj-lt"/>
              </a:rPr>
              <a:t>: Attach a method to handle row deletions. Prevent deletion of the last row by inserting a new row if necessary</a:t>
            </a:r>
            <a:r>
              <a:rPr lang="en-US" altLang="en-US" sz="1067" dirty="0">
                <a:solidFill>
                  <a:srgbClr val="212529"/>
                </a:solidFill>
                <a:latin typeface="+mj-lt"/>
              </a:rPr>
              <a:t>.</a:t>
            </a:r>
          </a:p>
        </p:txBody>
      </p:sp>
      <p:sp>
        <p:nvSpPr>
          <p:cNvPr id="3" name="Title 2">
            <a:extLst>
              <a:ext uri="{FF2B5EF4-FFF2-40B4-BE49-F238E27FC236}">
                <a16:creationId xmlns:a16="http://schemas.microsoft.com/office/drawing/2014/main" id="{41A89C2B-8A2E-75B3-115F-22D8B6BEBCDC}"/>
              </a:ext>
            </a:extLst>
          </p:cNvPr>
          <p:cNvSpPr txBox="1">
            <a:spLocks/>
          </p:cNvSpPr>
          <p:nvPr/>
        </p:nvSpPr>
        <p:spPr>
          <a:xfrm>
            <a:off x="565754" y="342900"/>
            <a:ext cx="11060491" cy="738664"/>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4000" b="1" kern="1200" cap="none" spc="0" baseline="0" dirty="0" smtClean="0">
                <a:ln w="3175">
                  <a:noFill/>
                </a:ln>
                <a:solidFill>
                  <a:schemeClr val="bg1"/>
                </a:solidFill>
                <a:effectLst/>
                <a:latin typeface="Open Sans" panose="020B0606030504020204" pitchFamily="34" charset="0"/>
                <a:ea typeface="Open Sans" panose="020B0606030504020204" pitchFamily="34" charset="0"/>
                <a:cs typeface="Open Sans" panose="020B0606030504020204" pitchFamily="34" charset="0"/>
              </a:defRPr>
            </a:lvl1pPr>
          </a:lstStyle>
          <a:p>
            <a:pPr algn="ctr"/>
            <a:r>
              <a:rPr lang="en-US" sz="4800" dirty="0">
                <a:gradFill flip="none" rotWithShape="1">
                  <a:gsLst>
                    <a:gs pos="100000">
                      <a:schemeClr val="accent3"/>
                    </a:gs>
                    <a:gs pos="1000">
                      <a:schemeClr val="accent5"/>
                    </a:gs>
                    <a:gs pos="56000">
                      <a:srgbClr val="E76BC7"/>
                    </a:gs>
                    <a:gs pos="16000">
                      <a:schemeClr val="accent2"/>
                    </a:gs>
                  </a:gsLst>
                  <a:lin ang="3600000" scaled="0"/>
                  <a:tileRect/>
                </a:gradFill>
              </a:rPr>
              <a:t>Loading Data into </a:t>
            </a:r>
            <a:r>
              <a:rPr lang="en-US" sz="4800" dirty="0" err="1">
                <a:gradFill flip="none" rotWithShape="1">
                  <a:gsLst>
                    <a:gs pos="100000">
                      <a:schemeClr val="accent3"/>
                    </a:gs>
                    <a:gs pos="1000">
                      <a:schemeClr val="accent5"/>
                    </a:gs>
                    <a:gs pos="56000">
                      <a:srgbClr val="E76BC7"/>
                    </a:gs>
                    <a:gs pos="16000">
                      <a:schemeClr val="accent2"/>
                    </a:gs>
                  </a:gsLst>
                  <a:lin ang="3600000" scaled="0"/>
                  <a:tileRect/>
                </a:gradFill>
              </a:rPr>
              <a:t>DataSheet</a:t>
            </a:r>
            <a:endParaRPr lang="en-US" sz="4800" dirty="0">
              <a:gradFill flip="none" rotWithShape="1">
                <a:gsLst>
                  <a:gs pos="100000">
                    <a:schemeClr val="accent3"/>
                  </a:gs>
                  <a:gs pos="1000">
                    <a:schemeClr val="accent5"/>
                  </a:gs>
                  <a:gs pos="56000">
                    <a:srgbClr val="E76BC7"/>
                  </a:gs>
                  <a:gs pos="16000">
                    <a:schemeClr val="accent2"/>
                  </a:gs>
                </a:gsLst>
                <a:lin ang="3600000" scaled="0"/>
                <a:tileRect/>
              </a:gradFill>
            </a:endParaRPr>
          </a:p>
        </p:txBody>
      </p:sp>
    </p:spTree>
    <p:extLst>
      <p:ext uri="{BB962C8B-B14F-4D97-AF65-F5344CB8AC3E}">
        <p14:creationId xmlns:p14="http://schemas.microsoft.com/office/powerpoint/2010/main" val="3562115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image">
            <a:hlinkClick r:id="rId3"/>
            <a:extLst>
              <a:ext uri="{FF2B5EF4-FFF2-40B4-BE49-F238E27FC236}">
                <a16:creationId xmlns:a16="http://schemas.microsoft.com/office/drawing/2014/main" id="{4458CED6-346E-84E9-446C-25CBE6F9337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63951" y="2235200"/>
            <a:ext cx="4864100" cy="23876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CDBA2C6B-36CC-9BA0-2204-26D7A5C926FC}"/>
              </a:ext>
            </a:extLst>
          </p:cNvPr>
          <p:cNvPicPr>
            <a:picLocks noChangeAspect="1"/>
          </p:cNvPicPr>
          <p:nvPr/>
        </p:nvPicPr>
        <p:blipFill>
          <a:blip r:embed="rId5"/>
          <a:stretch>
            <a:fillRect/>
          </a:stretch>
        </p:blipFill>
        <p:spPr>
          <a:xfrm>
            <a:off x="3365500" y="673100"/>
            <a:ext cx="5461000" cy="5511800"/>
          </a:xfrm>
          <a:prstGeom prst="rect">
            <a:avLst/>
          </a:prstGeom>
        </p:spPr>
      </p:pic>
    </p:spTree>
    <p:extLst>
      <p:ext uri="{BB962C8B-B14F-4D97-AF65-F5344CB8AC3E}">
        <p14:creationId xmlns:p14="http://schemas.microsoft.com/office/powerpoint/2010/main" val="32976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0242"/>
                                        </p:tgtEl>
                                      </p:cBhvr>
                                    </p:animEffect>
                                    <p:set>
                                      <p:cBhvr>
                                        <p:cTn id="7" dur="1" fill="hold">
                                          <p:stCondLst>
                                            <p:cond delay="499"/>
                                          </p:stCondLst>
                                        </p:cTn>
                                        <p:tgtEl>
                                          <p:spTgt spid="10242"/>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02BC2E1-8184-5BDB-2795-314B4C20682A}"/>
              </a:ext>
            </a:extLst>
          </p:cNvPr>
          <p:cNvSpPr>
            <a:spLocks noChangeArrowheads="1"/>
          </p:cNvSpPr>
          <p:nvPr/>
        </p:nvSpPr>
        <p:spPr bwMode="auto">
          <a:xfrm>
            <a:off x="1473196" y="3863636"/>
            <a:ext cx="8940800" cy="26712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1920" tIns="0" rIns="121920" bIns="0" numCol="1" anchor="ctr" anchorCtr="0" compatLnSpc="1">
            <a:prstTxWarp prst="textNoShape">
              <a:avLst/>
            </a:prstTxWarp>
            <a:spAutoFit/>
          </a:bodyPr>
          <a:lstStyle/>
          <a:p>
            <a:pPr defTabSz="1219170" eaLnBrk="0" fontAlgn="base" hangingPunct="0">
              <a:lnSpc>
                <a:spcPct val="150000"/>
              </a:lnSpc>
              <a:spcBef>
                <a:spcPct val="0"/>
              </a:spcBef>
              <a:spcAft>
                <a:spcPct val="0"/>
              </a:spcAft>
              <a:buFontTx/>
              <a:buChar char="•"/>
            </a:pPr>
            <a:endParaRPr lang="en-US" altLang="en-US" sz="1333" dirty="0"/>
          </a:p>
        </p:txBody>
      </p:sp>
      <p:sp>
        <p:nvSpPr>
          <p:cNvPr id="3" name="Rectangle 1">
            <a:extLst>
              <a:ext uri="{FF2B5EF4-FFF2-40B4-BE49-F238E27FC236}">
                <a16:creationId xmlns:a16="http://schemas.microsoft.com/office/drawing/2014/main" id="{58F19109-39FE-F72D-0F4A-569854CC1018}"/>
              </a:ext>
            </a:extLst>
          </p:cNvPr>
          <p:cNvSpPr>
            <a:spLocks noChangeArrowheads="1"/>
          </p:cNvSpPr>
          <p:nvPr/>
        </p:nvSpPr>
        <p:spPr bwMode="auto">
          <a:xfrm>
            <a:off x="889000" y="1324992"/>
            <a:ext cx="10414000" cy="534441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1920" tIns="0" rIns="121920" bIns="0" numCol="1" anchor="ctr" anchorCtr="0" compatLnSpc="1">
            <a:prstTxWarp prst="textNoShape">
              <a:avLst/>
            </a:prstTxWarp>
            <a:spAutoFit/>
          </a:bodyPr>
          <a:lstStyle/>
          <a:p>
            <a:pPr lvl="0" eaLnBrk="0" fontAlgn="base" hangingPunct="0">
              <a:spcBef>
                <a:spcPct val="0"/>
              </a:spcBef>
              <a:spcAft>
                <a:spcPct val="0"/>
              </a:spcAft>
              <a:buFontTx/>
              <a:buChar char="•"/>
            </a:pPr>
            <a:r>
              <a:rPr lang="en-US" altLang="en-US" sz="1600" b="1" dirty="0">
                <a:solidFill>
                  <a:srgbClr val="212529"/>
                </a:solidFill>
                <a:latin typeface="Helvetica Neue"/>
              </a:rPr>
              <a:t>Processing Each Changed Row</a:t>
            </a:r>
            <a:r>
              <a:rPr lang="en-US" altLang="en-US" sz="1600" dirty="0">
                <a:solidFill>
                  <a:srgbClr val="212529"/>
                </a:solidFill>
                <a:latin typeface="Helvetica Neue"/>
              </a:rPr>
              <a:t>:</a:t>
            </a:r>
          </a:p>
          <a:p>
            <a:pPr lvl="1" eaLnBrk="0" fontAlgn="base" hangingPunct="0">
              <a:spcBef>
                <a:spcPct val="0"/>
              </a:spcBef>
              <a:spcAft>
                <a:spcPct val="0"/>
              </a:spcAft>
              <a:buFontTx/>
              <a:buChar char="•"/>
            </a:pPr>
            <a:r>
              <a:rPr lang="en-US" altLang="en-US" sz="2353" dirty="0">
                <a:solidFill>
                  <a:srgbClr val="D63384"/>
                </a:solidFill>
                <a:latin typeface="var(--bs-font-monospace)"/>
              </a:rPr>
              <a:t>foreach (int row in </a:t>
            </a:r>
            <a:r>
              <a:rPr lang="en-US" altLang="en-US" sz="2353" dirty="0" err="1">
                <a:solidFill>
                  <a:srgbClr val="D63384"/>
                </a:solidFill>
                <a:latin typeface="var(--bs-font-monospace)"/>
              </a:rPr>
              <a:t>ColChangedRows</a:t>
            </a:r>
            <a:r>
              <a:rPr lang="en-US" altLang="en-US" sz="2353" dirty="0">
                <a:solidFill>
                  <a:srgbClr val="D63384"/>
                </a:solidFill>
                <a:latin typeface="var(--bs-font-monospace)"/>
              </a:rPr>
              <a:t>)</a:t>
            </a:r>
            <a:endParaRPr lang="en-US" altLang="en-US" sz="1600" dirty="0">
              <a:solidFill>
                <a:srgbClr val="212529"/>
              </a:solidFill>
              <a:latin typeface="Helvetica Neue"/>
            </a:endParaRPr>
          </a:p>
          <a:p>
            <a:pPr lvl="2" eaLnBrk="0" fontAlgn="base" hangingPunct="0">
              <a:spcBef>
                <a:spcPct val="0"/>
              </a:spcBef>
              <a:spcAft>
                <a:spcPct val="0"/>
              </a:spcAft>
              <a:buFontTx/>
              <a:buChar char="•"/>
            </a:pPr>
            <a:r>
              <a:rPr lang="en-US" altLang="en-US" sz="1600" dirty="0">
                <a:solidFill>
                  <a:srgbClr val="212529"/>
                </a:solidFill>
                <a:latin typeface="Helvetica Neue"/>
              </a:rPr>
              <a:t>Iterates over each unique row ID in </a:t>
            </a:r>
            <a:r>
              <a:rPr lang="en-US" altLang="en-US" sz="2353" dirty="0" err="1">
                <a:solidFill>
                  <a:srgbClr val="D63384"/>
                </a:solidFill>
                <a:latin typeface="var(--bs-font-monospace)"/>
              </a:rPr>
              <a:t>ColChangedRows</a:t>
            </a:r>
            <a:r>
              <a:rPr lang="en-US" altLang="en-US" sz="1600" dirty="0">
                <a:solidFill>
                  <a:srgbClr val="212529"/>
                </a:solidFill>
                <a:latin typeface="Helvetica Neue"/>
              </a:rPr>
              <a:t>.</a:t>
            </a:r>
          </a:p>
          <a:p>
            <a:pPr lvl="0" eaLnBrk="0" fontAlgn="base" hangingPunct="0">
              <a:spcBef>
                <a:spcPct val="0"/>
              </a:spcBef>
              <a:spcAft>
                <a:spcPct val="0"/>
              </a:spcAft>
              <a:buFontTx/>
              <a:buChar char="•"/>
            </a:pPr>
            <a:r>
              <a:rPr lang="en-US" altLang="en-US" sz="1600" b="1" dirty="0">
                <a:solidFill>
                  <a:srgbClr val="212529"/>
                </a:solidFill>
                <a:latin typeface="Helvetica Neue"/>
              </a:rPr>
              <a:t>Skipping Invalid Rows</a:t>
            </a:r>
            <a:r>
              <a:rPr lang="en-US" altLang="en-US" sz="1600" dirty="0">
                <a:solidFill>
                  <a:srgbClr val="212529"/>
                </a:solidFill>
                <a:latin typeface="Helvetica Neue"/>
              </a:rPr>
              <a:t>:</a:t>
            </a:r>
          </a:p>
          <a:p>
            <a:pPr lvl="1" eaLnBrk="0" fontAlgn="base" hangingPunct="0">
              <a:spcBef>
                <a:spcPct val="0"/>
              </a:spcBef>
              <a:spcAft>
                <a:spcPct val="0"/>
              </a:spcAft>
              <a:buFontTx/>
              <a:buChar char="•"/>
            </a:pPr>
            <a:r>
              <a:rPr lang="en-US" altLang="en-US" sz="2353" dirty="0">
                <a:solidFill>
                  <a:srgbClr val="D63384"/>
                </a:solidFill>
                <a:latin typeface="var(--bs-font-monospace)"/>
              </a:rPr>
              <a:t>if (row == 0) continue;</a:t>
            </a:r>
            <a:endParaRPr lang="en-US" altLang="en-US" sz="1600" dirty="0">
              <a:solidFill>
                <a:srgbClr val="212529"/>
              </a:solidFill>
              <a:latin typeface="Helvetica Neue"/>
            </a:endParaRPr>
          </a:p>
          <a:p>
            <a:pPr lvl="2" eaLnBrk="0" fontAlgn="base" hangingPunct="0">
              <a:spcBef>
                <a:spcPct val="0"/>
              </a:spcBef>
              <a:spcAft>
                <a:spcPct val="0"/>
              </a:spcAft>
              <a:buFontTx/>
              <a:buChar char="•"/>
            </a:pPr>
            <a:r>
              <a:rPr lang="en-US" altLang="en-US" sz="1600" dirty="0">
                <a:solidFill>
                  <a:srgbClr val="212529"/>
                </a:solidFill>
                <a:latin typeface="Helvetica Neue"/>
              </a:rPr>
              <a:t>Skips processing if the row ID is </a:t>
            </a:r>
            <a:r>
              <a:rPr lang="en-US" altLang="en-US" sz="2353" dirty="0">
                <a:solidFill>
                  <a:srgbClr val="D63384"/>
                </a:solidFill>
                <a:latin typeface="var(--bs-font-monospace)"/>
              </a:rPr>
              <a:t>0</a:t>
            </a:r>
            <a:r>
              <a:rPr lang="en-US" altLang="en-US" sz="1600" dirty="0">
                <a:solidFill>
                  <a:srgbClr val="212529"/>
                </a:solidFill>
                <a:latin typeface="Helvetica Neue"/>
              </a:rPr>
              <a:t>.</a:t>
            </a:r>
          </a:p>
          <a:p>
            <a:pPr lvl="0" eaLnBrk="0" fontAlgn="base" hangingPunct="0">
              <a:spcBef>
                <a:spcPct val="0"/>
              </a:spcBef>
              <a:spcAft>
                <a:spcPct val="0"/>
              </a:spcAft>
              <a:buFontTx/>
              <a:buChar char="•"/>
            </a:pPr>
            <a:r>
              <a:rPr lang="en-US" altLang="en-US" sz="1600" b="1" dirty="0">
                <a:solidFill>
                  <a:srgbClr val="212529"/>
                </a:solidFill>
                <a:latin typeface="Helvetica Neue"/>
              </a:rPr>
              <a:t>Retrieving Current Data Row</a:t>
            </a:r>
            <a:r>
              <a:rPr lang="en-US" altLang="en-US" sz="1600" dirty="0">
                <a:solidFill>
                  <a:srgbClr val="212529"/>
                </a:solidFill>
                <a:latin typeface="Helvetica Neue"/>
              </a:rPr>
              <a:t>:</a:t>
            </a:r>
          </a:p>
          <a:p>
            <a:pPr lvl="1" eaLnBrk="0" fontAlgn="base" hangingPunct="0">
              <a:spcBef>
                <a:spcPct val="0"/>
              </a:spcBef>
              <a:spcAft>
                <a:spcPct val="0"/>
              </a:spcAft>
              <a:buFontTx/>
              <a:buChar char="•"/>
            </a:pPr>
            <a:r>
              <a:rPr lang="en-US" altLang="en-US" sz="2353" dirty="0" err="1">
                <a:solidFill>
                  <a:srgbClr val="D63384"/>
                </a:solidFill>
                <a:latin typeface="var(--bs-font-monospace)"/>
              </a:rPr>
              <a:t>DataRow</a:t>
            </a:r>
            <a:r>
              <a:rPr lang="en-US" altLang="en-US" sz="2353" dirty="0">
                <a:solidFill>
                  <a:srgbClr val="D63384"/>
                </a:solidFill>
                <a:latin typeface="var(--bs-font-monospace)"/>
              </a:rPr>
              <a:t> </a:t>
            </a:r>
            <a:r>
              <a:rPr lang="en-US" altLang="en-US" sz="2353" dirty="0" err="1">
                <a:solidFill>
                  <a:srgbClr val="D63384"/>
                </a:solidFill>
                <a:latin typeface="var(--bs-font-monospace)"/>
              </a:rPr>
              <a:t>rowCur</a:t>
            </a:r>
            <a:r>
              <a:rPr lang="en-US" altLang="en-US" sz="2353" dirty="0">
                <a:solidFill>
                  <a:srgbClr val="D63384"/>
                </a:solidFill>
                <a:latin typeface="var(--bs-font-monospace)"/>
              </a:rPr>
              <a:t> = </a:t>
            </a:r>
            <a:r>
              <a:rPr lang="en-US" altLang="en-US" sz="2353" dirty="0" err="1">
                <a:solidFill>
                  <a:srgbClr val="D63384"/>
                </a:solidFill>
                <a:latin typeface="var(--bs-font-monospace)"/>
              </a:rPr>
              <a:t>CurrentDataTable.Select</a:t>
            </a:r>
            <a:r>
              <a:rPr lang="en-US" altLang="en-US" sz="2353" dirty="0">
                <a:solidFill>
                  <a:srgbClr val="D63384"/>
                </a:solidFill>
                <a:latin typeface="var(--bs-font-monospace)"/>
              </a:rPr>
              <a:t>($"_Id = {row}").</a:t>
            </a:r>
            <a:r>
              <a:rPr lang="en-US" altLang="en-US" sz="2353" dirty="0" err="1">
                <a:solidFill>
                  <a:srgbClr val="D63384"/>
                </a:solidFill>
                <a:latin typeface="var(--bs-font-monospace)"/>
              </a:rPr>
              <a:t>FirstOrDefault</a:t>
            </a:r>
            <a:r>
              <a:rPr lang="en-US" altLang="en-US" sz="2353" dirty="0">
                <a:solidFill>
                  <a:srgbClr val="D63384"/>
                </a:solidFill>
                <a:latin typeface="var(--bs-font-monospace)"/>
              </a:rPr>
              <a:t>();</a:t>
            </a:r>
            <a:endParaRPr lang="en-US" altLang="en-US" sz="1600" dirty="0">
              <a:solidFill>
                <a:srgbClr val="212529"/>
              </a:solidFill>
              <a:latin typeface="Helvetica Neue"/>
            </a:endParaRPr>
          </a:p>
          <a:p>
            <a:pPr lvl="2" eaLnBrk="0" fontAlgn="base" hangingPunct="0">
              <a:spcBef>
                <a:spcPct val="0"/>
              </a:spcBef>
              <a:spcAft>
                <a:spcPct val="0"/>
              </a:spcAft>
              <a:buFontTx/>
              <a:buChar char="•"/>
            </a:pPr>
            <a:r>
              <a:rPr lang="en-US" altLang="en-US" sz="1600" dirty="0">
                <a:solidFill>
                  <a:srgbClr val="212529"/>
                </a:solidFill>
                <a:latin typeface="Helvetica Neue"/>
              </a:rPr>
              <a:t>Selects the first row from </a:t>
            </a:r>
            <a:r>
              <a:rPr lang="en-US" altLang="en-US" sz="2353" dirty="0" err="1">
                <a:solidFill>
                  <a:srgbClr val="D63384"/>
                </a:solidFill>
                <a:latin typeface="var(--bs-font-monospace)"/>
              </a:rPr>
              <a:t>CurrentDataTable</a:t>
            </a:r>
            <a:r>
              <a:rPr lang="en-US" altLang="en-US" sz="1600" dirty="0">
                <a:solidFill>
                  <a:srgbClr val="212529"/>
                </a:solidFill>
                <a:latin typeface="Helvetica Neue"/>
              </a:rPr>
              <a:t> where </a:t>
            </a:r>
            <a:r>
              <a:rPr lang="en-US" altLang="en-US" sz="2353" dirty="0">
                <a:solidFill>
                  <a:srgbClr val="D63384"/>
                </a:solidFill>
                <a:latin typeface="var(--bs-font-monospace)"/>
              </a:rPr>
              <a:t>_Id</a:t>
            </a:r>
            <a:r>
              <a:rPr lang="en-US" altLang="en-US" sz="1600" dirty="0">
                <a:solidFill>
                  <a:srgbClr val="212529"/>
                </a:solidFill>
                <a:latin typeface="Helvetica Neue"/>
              </a:rPr>
              <a:t> matches the current row ID.</a:t>
            </a:r>
          </a:p>
          <a:p>
            <a:pPr lvl="0" eaLnBrk="0" fontAlgn="base" hangingPunct="0">
              <a:spcBef>
                <a:spcPct val="0"/>
              </a:spcBef>
              <a:spcAft>
                <a:spcPct val="0"/>
              </a:spcAft>
              <a:buFontTx/>
              <a:buChar char="•"/>
            </a:pPr>
            <a:r>
              <a:rPr lang="en-US" altLang="en-US" sz="1600" b="1" dirty="0">
                <a:solidFill>
                  <a:srgbClr val="212529"/>
                </a:solidFill>
                <a:latin typeface="Helvetica Neue"/>
              </a:rPr>
              <a:t>Initializing Lists for SQL Statements and Parameters</a:t>
            </a:r>
            <a:r>
              <a:rPr lang="en-US" altLang="en-US" sz="1600" dirty="0">
                <a:solidFill>
                  <a:srgbClr val="212529"/>
                </a:solidFill>
                <a:latin typeface="Helvetica Neue"/>
              </a:rPr>
              <a:t>:</a:t>
            </a:r>
          </a:p>
          <a:p>
            <a:pPr lvl="1" eaLnBrk="0" fontAlgn="base" hangingPunct="0">
              <a:spcBef>
                <a:spcPct val="0"/>
              </a:spcBef>
              <a:spcAft>
                <a:spcPct val="0"/>
              </a:spcAft>
              <a:buFontTx/>
              <a:buChar char="•"/>
            </a:pPr>
            <a:r>
              <a:rPr lang="en-US" altLang="en-US" sz="1600" dirty="0">
                <a:solidFill>
                  <a:srgbClr val="212529"/>
                </a:solidFill>
                <a:latin typeface="Helvetica Neue"/>
              </a:rPr>
              <a:t>Initializes </a:t>
            </a:r>
            <a:r>
              <a:rPr lang="en-US" altLang="en-US" sz="2353" dirty="0" err="1">
                <a:solidFill>
                  <a:srgbClr val="D63384"/>
                </a:solidFill>
                <a:latin typeface="var(--bs-font-monospace)"/>
              </a:rPr>
              <a:t>colSQLUpdateColumns</a:t>
            </a:r>
            <a:r>
              <a:rPr lang="en-US" altLang="en-US" sz="1600" dirty="0">
                <a:solidFill>
                  <a:srgbClr val="212529"/>
                </a:solidFill>
                <a:latin typeface="Helvetica Neue"/>
              </a:rPr>
              <a:t>, </a:t>
            </a:r>
            <a:r>
              <a:rPr lang="en-US" altLang="en-US" sz="2353" dirty="0" err="1">
                <a:solidFill>
                  <a:srgbClr val="D63384"/>
                </a:solidFill>
                <a:latin typeface="var(--bs-font-monospace)"/>
              </a:rPr>
              <a:t>colSQLWhereColumns</a:t>
            </a:r>
            <a:r>
              <a:rPr lang="en-US" altLang="en-US" sz="1600" dirty="0">
                <a:solidFill>
                  <a:srgbClr val="212529"/>
                </a:solidFill>
                <a:latin typeface="Helvetica Neue"/>
              </a:rPr>
              <a:t>, and </a:t>
            </a:r>
            <a:r>
              <a:rPr lang="en-US" altLang="en-US" sz="2353" dirty="0">
                <a:solidFill>
                  <a:srgbClr val="D63384"/>
                </a:solidFill>
                <a:latin typeface="var(--bs-font-monospace)"/>
              </a:rPr>
              <a:t>parameters</a:t>
            </a:r>
            <a:r>
              <a:rPr lang="en-US" altLang="en-US" sz="1600" dirty="0">
                <a:solidFill>
                  <a:srgbClr val="212529"/>
                </a:solidFill>
                <a:latin typeface="Helvetica Neue"/>
              </a:rPr>
              <a:t> as empty lists.</a:t>
            </a:r>
          </a:p>
          <a:p>
            <a:pPr lvl="0" eaLnBrk="0" fontAlgn="base" hangingPunct="0">
              <a:spcBef>
                <a:spcPct val="0"/>
              </a:spcBef>
              <a:spcAft>
                <a:spcPct val="0"/>
              </a:spcAft>
              <a:buFontTx/>
              <a:buChar char="•"/>
            </a:pPr>
            <a:r>
              <a:rPr lang="en-US" altLang="en-US" sz="1600" b="1" dirty="0">
                <a:solidFill>
                  <a:srgbClr val="212529"/>
                </a:solidFill>
                <a:latin typeface="Helvetica Neue"/>
              </a:rPr>
              <a:t>Building SQL Update and Where Clause Lists</a:t>
            </a:r>
            <a:r>
              <a:rPr lang="en-US" altLang="en-US" sz="1600" dirty="0">
                <a:solidFill>
                  <a:srgbClr val="212529"/>
                </a:solidFill>
                <a:latin typeface="Helvetica Neue"/>
              </a:rPr>
              <a:t>:</a:t>
            </a:r>
          </a:p>
          <a:p>
            <a:pPr lvl="1" eaLnBrk="0" fontAlgn="base" hangingPunct="0">
              <a:spcBef>
                <a:spcPct val="0"/>
              </a:spcBef>
              <a:spcAft>
                <a:spcPct val="0"/>
              </a:spcAft>
              <a:buFontTx/>
              <a:buChar char="•"/>
            </a:pPr>
            <a:r>
              <a:rPr lang="en-US" altLang="en-US" sz="1600" dirty="0">
                <a:solidFill>
                  <a:srgbClr val="212529"/>
                </a:solidFill>
                <a:latin typeface="Helvetica Neue"/>
              </a:rPr>
              <a:t>Iterates over each column in </a:t>
            </a:r>
            <a:r>
              <a:rPr lang="en-US" altLang="en-US" sz="2353" dirty="0" err="1">
                <a:solidFill>
                  <a:srgbClr val="D63384"/>
                </a:solidFill>
                <a:latin typeface="var(--bs-font-monospace)"/>
              </a:rPr>
              <a:t>TableColumns</a:t>
            </a:r>
            <a:r>
              <a:rPr lang="en-US" altLang="en-US" sz="1600" dirty="0">
                <a:solidFill>
                  <a:srgbClr val="212529"/>
                </a:solidFill>
                <a:latin typeface="Helvetica Neue"/>
              </a:rPr>
              <a:t> starting from index </a:t>
            </a:r>
            <a:r>
              <a:rPr lang="en-US" altLang="en-US" sz="2353" dirty="0">
                <a:solidFill>
                  <a:srgbClr val="D63384"/>
                </a:solidFill>
                <a:latin typeface="var(--bs-font-monospace)"/>
              </a:rPr>
              <a:t>1</a:t>
            </a:r>
            <a:r>
              <a:rPr lang="en-US" altLang="en-US" sz="1600" dirty="0">
                <a:solidFill>
                  <a:srgbClr val="212529"/>
                </a:solidFill>
                <a:latin typeface="Helvetica Neue"/>
              </a:rPr>
              <a:t> (assumes index </a:t>
            </a:r>
            <a:r>
              <a:rPr lang="en-US" altLang="en-US" sz="2353" dirty="0">
                <a:solidFill>
                  <a:srgbClr val="D63384"/>
                </a:solidFill>
                <a:latin typeface="var(--bs-font-monospace)"/>
              </a:rPr>
              <a:t>0</a:t>
            </a:r>
            <a:r>
              <a:rPr lang="en-US" altLang="en-US" sz="1600" dirty="0">
                <a:solidFill>
                  <a:srgbClr val="212529"/>
                </a:solidFill>
                <a:latin typeface="Helvetica Neue"/>
              </a:rPr>
              <a:t> is </a:t>
            </a:r>
            <a:r>
              <a:rPr lang="en-US" altLang="en-US" sz="2353" dirty="0">
                <a:solidFill>
                  <a:srgbClr val="D63384"/>
                </a:solidFill>
                <a:latin typeface="var(--bs-font-monospace)"/>
              </a:rPr>
              <a:t>_Id</a:t>
            </a:r>
            <a:r>
              <a:rPr lang="en-US" altLang="en-US" sz="1600" dirty="0">
                <a:solidFill>
                  <a:srgbClr val="212529"/>
                </a:solidFill>
                <a:latin typeface="Helvetica Neue"/>
              </a:rPr>
              <a:t>).</a:t>
            </a:r>
          </a:p>
          <a:p>
            <a:pPr lvl="2" eaLnBrk="0" fontAlgn="base" hangingPunct="0">
              <a:spcBef>
                <a:spcPct val="0"/>
              </a:spcBef>
              <a:spcAft>
                <a:spcPct val="0"/>
              </a:spcAft>
              <a:buFontTx/>
              <a:buChar char="•"/>
            </a:pPr>
            <a:r>
              <a:rPr lang="en-US" altLang="en-US" sz="1600" dirty="0">
                <a:solidFill>
                  <a:srgbClr val="212529"/>
                </a:solidFill>
                <a:latin typeface="Helvetica Neue"/>
              </a:rPr>
              <a:t>Retrieves column details: </a:t>
            </a:r>
            <a:r>
              <a:rPr lang="en-US" altLang="en-US" sz="2353" dirty="0" err="1">
                <a:solidFill>
                  <a:srgbClr val="D63384"/>
                </a:solidFill>
                <a:latin typeface="var(--bs-font-monospace)"/>
              </a:rPr>
              <a:t>columnName</a:t>
            </a:r>
            <a:r>
              <a:rPr lang="en-US" altLang="en-US" sz="1600" dirty="0">
                <a:solidFill>
                  <a:srgbClr val="212529"/>
                </a:solidFill>
                <a:latin typeface="Helvetica Neue"/>
              </a:rPr>
              <a:t>, </a:t>
            </a:r>
            <a:r>
              <a:rPr lang="en-US" altLang="en-US" sz="2353" dirty="0" err="1">
                <a:solidFill>
                  <a:srgbClr val="D63384"/>
                </a:solidFill>
                <a:latin typeface="var(--bs-font-monospace)"/>
              </a:rPr>
              <a:t>columnType</a:t>
            </a:r>
            <a:r>
              <a:rPr lang="en-US" altLang="en-US" sz="1600" dirty="0">
                <a:solidFill>
                  <a:srgbClr val="212529"/>
                </a:solidFill>
                <a:latin typeface="Helvetica Neue"/>
              </a:rPr>
              <a:t>, and </a:t>
            </a:r>
            <a:r>
              <a:rPr lang="en-US" altLang="en-US" sz="2353" dirty="0" err="1">
                <a:solidFill>
                  <a:srgbClr val="D63384"/>
                </a:solidFill>
                <a:latin typeface="var(--bs-font-monospace)"/>
              </a:rPr>
              <a:t>columnLength</a:t>
            </a:r>
            <a:r>
              <a:rPr lang="en-US" altLang="en-US" sz="1600" dirty="0">
                <a:solidFill>
                  <a:srgbClr val="212529"/>
                </a:solidFill>
                <a:latin typeface="Helvetica Neue"/>
              </a:rPr>
              <a:t>.</a:t>
            </a:r>
          </a:p>
          <a:p>
            <a:pPr lvl="2" eaLnBrk="0" fontAlgn="base" hangingPunct="0">
              <a:spcBef>
                <a:spcPct val="0"/>
              </a:spcBef>
              <a:spcAft>
                <a:spcPct val="0"/>
              </a:spcAft>
              <a:buFontTx/>
              <a:buChar char="•"/>
            </a:pPr>
            <a:r>
              <a:rPr lang="en-US" altLang="en-US" sz="1600" dirty="0">
                <a:solidFill>
                  <a:srgbClr val="212529"/>
                </a:solidFill>
                <a:latin typeface="Helvetica Neue"/>
              </a:rPr>
              <a:t>Sanitizes the parameter name by replacing spaces with underscores.</a:t>
            </a:r>
          </a:p>
          <a:p>
            <a:pPr lvl="2" eaLnBrk="0" fontAlgn="base" hangingPunct="0">
              <a:spcBef>
                <a:spcPct val="0"/>
              </a:spcBef>
              <a:spcAft>
                <a:spcPct val="0"/>
              </a:spcAft>
              <a:buFontTx/>
              <a:buChar char="•"/>
            </a:pPr>
            <a:r>
              <a:rPr lang="en-US" altLang="en-US" sz="1600" dirty="0">
                <a:solidFill>
                  <a:srgbClr val="212529"/>
                </a:solidFill>
                <a:latin typeface="Helvetica Neue"/>
              </a:rPr>
              <a:t>Gets the value for the current column from </a:t>
            </a:r>
            <a:r>
              <a:rPr lang="en-US" altLang="en-US" sz="2353" dirty="0" err="1">
                <a:solidFill>
                  <a:srgbClr val="D63384"/>
                </a:solidFill>
                <a:latin typeface="var(--bs-font-monospace)"/>
              </a:rPr>
              <a:t>rowCur</a:t>
            </a:r>
            <a:r>
              <a:rPr lang="en-US" altLang="en-US" sz="1600" dirty="0">
                <a:solidFill>
                  <a:srgbClr val="212529"/>
                </a:solidFill>
                <a:latin typeface="Helvetica Neue"/>
              </a:rPr>
              <a:t>.</a:t>
            </a:r>
          </a:p>
        </p:txBody>
      </p:sp>
      <p:sp>
        <p:nvSpPr>
          <p:cNvPr id="7" name="Title 2">
            <a:extLst>
              <a:ext uri="{FF2B5EF4-FFF2-40B4-BE49-F238E27FC236}">
                <a16:creationId xmlns:a16="http://schemas.microsoft.com/office/drawing/2014/main" id="{1AAECB8D-CBC9-5823-3254-E07787758B9F}"/>
              </a:ext>
            </a:extLst>
          </p:cNvPr>
          <p:cNvSpPr txBox="1">
            <a:spLocks/>
          </p:cNvSpPr>
          <p:nvPr/>
        </p:nvSpPr>
        <p:spPr>
          <a:xfrm>
            <a:off x="565754" y="342900"/>
            <a:ext cx="11060491" cy="738664"/>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4000" b="1" kern="1200" cap="none" spc="0" baseline="0" dirty="0" smtClean="0">
                <a:ln w="3175">
                  <a:noFill/>
                </a:ln>
                <a:solidFill>
                  <a:schemeClr val="bg1"/>
                </a:solidFill>
                <a:effectLst/>
                <a:latin typeface="Open Sans" panose="020B0606030504020204" pitchFamily="34" charset="0"/>
                <a:ea typeface="Open Sans" panose="020B0606030504020204" pitchFamily="34" charset="0"/>
                <a:cs typeface="Open Sans" panose="020B0606030504020204" pitchFamily="34" charset="0"/>
              </a:defRPr>
            </a:lvl1pPr>
          </a:lstStyle>
          <a:p>
            <a:pPr algn="ctr"/>
            <a:r>
              <a:rPr lang="en-US" sz="4800" dirty="0">
                <a:gradFill flip="none" rotWithShape="1">
                  <a:gsLst>
                    <a:gs pos="100000">
                      <a:schemeClr val="accent3"/>
                    </a:gs>
                    <a:gs pos="1000">
                      <a:schemeClr val="accent5"/>
                    </a:gs>
                    <a:gs pos="56000">
                      <a:srgbClr val="E76BC7"/>
                    </a:gs>
                    <a:gs pos="16000">
                      <a:schemeClr val="accent2"/>
                    </a:gs>
                  </a:gsLst>
                  <a:lin ang="3600000" scaled="0"/>
                  <a:tileRect/>
                </a:gradFill>
              </a:rPr>
              <a:t>Update Data</a:t>
            </a:r>
          </a:p>
        </p:txBody>
      </p:sp>
    </p:spTree>
    <p:extLst>
      <p:ext uri="{BB962C8B-B14F-4D97-AF65-F5344CB8AC3E}">
        <p14:creationId xmlns:p14="http://schemas.microsoft.com/office/powerpoint/2010/main" val="41242417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02BC2E1-8184-5BDB-2795-314B4C20682A}"/>
              </a:ext>
            </a:extLst>
          </p:cNvPr>
          <p:cNvSpPr>
            <a:spLocks noChangeArrowheads="1"/>
          </p:cNvSpPr>
          <p:nvPr/>
        </p:nvSpPr>
        <p:spPr bwMode="auto">
          <a:xfrm>
            <a:off x="1473196" y="3863636"/>
            <a:ext cx="8940800" cy="26712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1920" tIns="0" rIns="121920" bIns="0" numCol="1" anchor="ctr" anchorCtr="0" compatLnSpc="1">
            <a:prstTxWarp prst="textNoShape">
              <a:avLst/>
            </a:prstTxWarp>
            <a:spAutoFit/>
          </a:bodyPr>
          <a:lstStyle/>
          <a:p>
            <a:pPr defTabSz="1219170" eaLnBrk="0" fontAlgn="base" hangingPunct="0">
              <a:lnSpc>
                <a:spcPct val="150000"/>
              </a:lnSpc>
              <a:spcBef>
                <a:spcPct val="0"/>
              </a:spcBef>
              <a:spcAft>
                <a:spcPct val="0"/>
              </a:spcAft>
              <a:buFontTx/>
              <a:buChar char="•"/>
            </a:pPr>
            <a:endParaRPr lang="en-US" altLang="en-US" sz="1333" dirty="0"/>
          </a:p>
        </p:txBody>
      </p:sp>
      <p:sp>
        <p:nvSpPr>
          <p:cNvPr id="3" name="Rectangle 1">
            <a:extLst>
              <a:ext uri="{FF2B5EF4-FFF2-40B4-BE49-F238E27FC236}">
                <a16:creationId xmlns:a16="http://schemas.microsoft.com/office/drawing/2014/main" id="{58F19109-39FE-F72D-0F4A-569854CC1018}"/>
              </a:ext>
            </a:extLst>
          </p:cNvPr>
          <p:cNvSpPr>
            <a:spLocks noChangeArrowheads="1"/>
          </p:cNvSpPr>
          <p:nvPr/>
        </p:nvSpPr>
        <p:spPr bwMode="auto">
          <a:xfrm>
            <a:off x="1306663" y="1687079"/>
            <a:ext cx="9379671" cy="462023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1920" tIns="0" rIns="121920" bIns="0" numCol="1" anchor="ctr" anchorCtr="0" compatLnSpc="1">
            <a:prstTxWarp prst="textNoShape">
              <a:avLst/>
            </a:prstTxWarp>
            <a:spAutoFit/>
          </a:bodyPr>
          <a:lstStyle/>
          <a:p>
            <a:pPr lvl="0" eaLnBrk="0" fontAlgn="base" hangingPunct="0">
              <a:spcBef>
                <a:spcPct val="0"/>
              </a:spcBef>
              <a:spcAft>
                <a:spcPct val="0"/>
              </a:spcAft>
              <a:buFontTx/>
              <a:buChar char="•"/>
            </a:pPr>
            <a:r>
              <a:rPr lang="en-US" altLang="en-US" sz="1600" b="1" dirty="0">
                <a:solidFill>
                  <a:srgbClr val="212529"/>
                </a:solidFill>
                <a:latin typeface="Helvetica Neue"/>
              </a:rPr>
              <a:t>Adding Primary Key Columns to WHERE Clause</a:t>
            </a:r>
            <a:r>
              <a:rPr lang="en-US" altLang="en-US" sz="1600" dirty="0">
                <a:solidFill>
                  <a:srgbClr val="212529"/>
                </a:solidFill>
                <a:latin typeface="Helvetica Neue"/>
              </a:rPr>
              <a:t>:</a:t>
            </a:r>
          </a:p>
          <a:p>
            <a:pPr lvl="1" eaLnBrk="0" fontAlgn="base" hangingPunct="0">
              <a:spcBef>
                <a:spcPct val="0"/>
              </a:spcBef>
              <a:spcAft>
                <a:spcPct val="0"/>
              </a:spcAft>
              <a:buFontTx/>
              <a:buChar char="•"/>
            </a:pPr>
            <a:r>
              <a:rPr lang="en-US" altLang="en-US" sz="1600" dirty="0">
                <a:solidFill>
                  <a:srgbClr val="212529"/>
                </a:solidFill>
                <a:latin typeface="Helvetica Neue"/>
              </a:rPr>
              <a:t>If the column is a primary key:</a:t>
            </a:r>
          </a:p>
          <a:p>
            <a:pPr lvl="2" eaLnBrk="0" fontAlgn="base" hangingPunct="0">
              <a:spcBef>
                <a:spcPct val="0"/>
              </a:spcBef>
              <a:spcAft>
                <a:spcPct val="0"/>
              </a:spcAft>
              <a:buFontTx/>
              <a:buChar char="•"/>
            </a:pPr>
            <a:r>
              <a:rPr lang="en-US" altLang="en-US" sz="1600" dirty="0">
                <a:solidFill>
                  <a:srgbClr val="212529"/>
                </a:solidFill>
                <a:latin typeface="Helvetica Neue"/>
              </a:rPr>
              <a:t>Adds to </a:t>
            </a:r>
            <a:r>
              <a:rPr lang="en-US" altLang="en-US" sz="2353" dirty="0" err="1">
                <a:solidFill>
                  <a:srgbClr val="D63384"/>
                </a:solidFill>
                <a:latin typeface="var(--bs-font-monospace)"/>
              </a:rPr>
              <a:t>colSQLWhereColumns</a:t>
            </a:r>
            <a:r>
              <a:rPr lang="en-US" altLang="en-US" sz="1600" dirty="0">
                <a:solidFill>
                  <a:srgbClr val="212529"/>
                </a:solidFill>
                <a:latin typeface="Helvetica Neue"/>
              </a:rPr>
              <a:t>.</a:t>
            </a:r>
          </a:p>
          <a:p>
            <a:pPr lvl="2" eaLnBrk="0" fontAlgn="base" hangingPunct="0">
              <a:spcBef>
                <a:spcPct val="0"/>
              </a:spcBef>
              <a:spcAft>
                <a:spcPct val="0"/>
              </a:spcAft>
              <a:buFontTx/>
              <a:buChar char="•"/>
            </a:pPr>
            <a:r>
              <a:rPr lang="en-US" altLang="en-US" sz="1600" dirty="0">
                <a:solidFill>
                  <a:srgbClr val="212529"/>
                </a:solidFill>
                <a:latin typeface="Helvetica Neue"/>
              </a:rPr>
              <a:t>Creates a corresponding </a:t>
            </a:r>
            <a:r>
              <a:rPr lang="en-US" altLang="en-US" sz="2353" dirty="0" err="1">
                <a:solidFill>
                  <a:srgbClr val="D63384"/>
                </a:solidFill>
                <a:latin typeface="var(--bs-font-monospace)"/>
              </a:rPr>
              <a:t>SqlParameter</a:t>
            </a:r>
            <a:r>
              <a:rPr lang="en-US" altLang="en-US" sz="1600" dirty="0">
                <a:solidFill>
                  <a:srgbClr val="212529"/>
                </a:solidFill>
                <a:latin typeface="Helvetica Neue"/>
              </a:rPr>
              <a:t> with the </a:t>
            </a:r>
            <a:r>
              <a:rPr lang="en-US" altLang="en-US" sz="2353" dirty="0">
                <a:solidFill>
                  <a:srgbClr val="D63384"/>
                </a:solidFill>
                <a:latin typeface="var(--bs-font-monospace)"/>
              </a:rPr>
              <a:t>_where</a:t>
            </a:r>
            <a:r>
              <a:rPr lang="en-US" altLang="en-US" sz="1600" dirty="0">
                <a:solidFill>
                  <a:srgbClr val="212529"/>
                </a:solidFill>
                <a:latin typeface="Helvetica Neue"/>
              </a:rPr>
              <a:t> suffix.</a:t>
            </a:r>
          </a:p>
          <a:p>
            <a:pPr lvl="0" eaLnBrk="0" fontAlgn="base" hangingPunct="0">
              <a:spcBef>
                <a:spcPct val="0"/>
              </a:spcBef>
              <a:spcAft>
                <a:spcPct val="0"/>
              </a:spcAft>
              <a:buFontTx/>
              <a:buChar char="•"/>
            </a:pPr>
            <a:r>
              <a:rPr lang="en-US" altLang="en-US" sz="1600" b="1" dirty="0">
                <a:solidFill>
                  <a:srgbClr val="212529"/>
                </a:solidFill>
                <a:latin typeface="Helvetica Neue"/>
              </a:rPr>
              <a:t>Adding Non-Primary Key Columns to UPDATE Clause</a:t>
            </a:r>
            <a:r>
              <a:rPr lang="en-US" altLang="en-US" sz="1600" dirty="0">
                <a:solidFill>
                  <a:srgbClr val="212529"/>
                </a:solidFill>
                <a:latin typeface="Helvetica Neue"/>
              </a:rPr>
              <a:t>:</a:t>
            </a:r>
          </a:p>
          <a:p>
            <a:pPr lvl="1" eaLnBrk="0" fontAlgn="base" hangingPunct="0">
              <a:spcBef>
                <a:spcPct val="0"/>
              </a:spcBef>
              <a:spcAft>
                <a:spcPct val="0"/>
              </a:spcAft>
              <a:buFontTx/>
              <a:buChar char="•"/>
            </a:pPr>
            <a:r>
              <a:rPr lang="en-US" altLang="en-US" sz="1600" dirty="0">
                <a:solidFill>
                  <a:srgbClr val="212529"/>
                </a:solidFill>
                <a:latin typeface="Helvetica Neue"/>
              </a:rPr>
              <a:t>If the column is not a primary key:</a:t>
            </a:r>
          </a:p>
          <a:p>
            <a:pPr lvl="2" eaLnBrk="0" fontAlgn="base" hangingPunct="0">
              <a:spcBef>
                <a:spcPct val="0"/>
              </a:spcBef>
              <a:spcAft>
                <a:spcPct val="0"/>
              </a:spcAft>
              <a:buFontTx/>
              <a:buChar char="•"/>
            </a:pPr>
            <a:r>
              <a:rPr lang="en-US" altLang="en-US" sz="1600" dirty="0">
                <a:solidFill>
                  <a:srgbClr val="212529"/>
                </a:solidFill>
                <a:latin typeface="Helvetica Neue"/>
              </a:rPr>
              <a:t>Adds to </a:t>
            </a:r>
            <a:r>
              <a:rPr lang="en-US" altLang="en-US" sz="2353" dirty="0" err="1">
                <a:solidFill>
                  <a:srgbClr val="D63384"/>
                </a:solidFill>
                <a:latin typeface="var(--bs-font-monospace)"/>
              </a:rPr>
              <a:t>colSQLUpdateColumns</a:t>
            </a:r>
            <a:r>
              <a:rPr lang="en-US" altLang="en-US" sz="1600" dirty="0">
                <a:solidFill>
                  <a:srgbClr val="212529"/>
                </a:solidFill>
                <a:latin typeface="Helvetica Neue"/>
              </a:rPr>
              <a:t>.</a:t>
            </a:r>
          </a:p>
          <a:p>
            <a:pPr lvl="2" eaLnBrk="0" fontAlgn="base" hangingPunct="0">
              <a:spcBef>
                <a:spcPct val="0"/>
              </a:spcBef>
              <a:spcAft>
                <a:spcPct val="0"/>
              </a:spcAft>
              <a:buFontTx/>
              <a:buChar char="•"/>
            </a:pPr>
            <a:r>
              <a:rPr lang="en-US" altLang="en-US" sz="1600" dirty="0">
                <a:solidFill>
                  <a:srgbClr val="212529"/>
                </a:solidFill>
                <a:latin typeface="Helvetica Neue"/>
              </a:rPr>
              <a:t>Creates a corresponding </a:t>
            </a:r>
            <a:r>
              <a:rPr lang="en-US" altLang="en-US" sz="2353" dirty="0" err="1">
                <a:solidFill>
                  <a:srgbClr val="D63384"/>
                </a:solidFill>
                <a:latin typeface="var(--bs-font-monospace)"/>
              </a:rPr>
              <a:t>SqlParameter</a:t>
            </a:r>
            <a:r>
              <a:rPr lang="en-US" altLang="en-US" sz="1600" dirty="0">
                <a:solidFill>
                  <a:srgbClr val="212529"/>
                </a:solidFill>
                <a:latin typeface="Helvetica Neue"/>
              </a:rPr>
              <a:t>.</a:t>
            </a:r>
          </a:p>
          <a:p>
            <a:pPr lvl="0" eaLnBrk="0" fontAlgn="base" hangingPunct="0">
              <a:spcBef>
                <a:spcPct val="0"/>
              </a:spcBef>
              <a:spcAft>
                <a:spcPct val="0"/>
              </a:spcAft>
              <a:buFontTx/>
              <a:buChar char="•"/>
            </a:pPr>
            <a:r>
              <a:rPr lang="en-US" altLang="en-US" sz="1600" b="1" dirty="0">
                <a:solidFill>
                  <a:srgbClr val="212529"/>
                </a:solidFill>
                <a:latin typeface="Helvetica Neue"/>
              </a:rPr>
              <a:t>Executing SQL Update Command</a:t>
            </a:r>
            <a:r>
              <a:rPr lang="en-US" altLang="en-US" sz="1600" dirty="0">
                <a:solidFill>
                  <a:srgbClr val="212529"/>
                </a:solidFill>
                <a:latin typeface="Helvetica Neue"/>
              </a:rPr>
              <a:t>:</a:t>
            </a:r>
          </a:p>
          <a:p>
            <a:pPr lvl="1" eaLnBrk="0" fontAlgn="base" hangingPunct="0">
              <a:spcBef>
                <a:spcPct val="0"/>
              </a:spcBef>
              <a:spcAft>
                <a:spcPct val="0"/>
              </a:spcAft>
              <a:buFontTx/>
              <a:buChar char="•"/>
            </a:pPr>
            <a:r>
              <a:rPr lang="en-US" altLang="en-US" sz="1600" dirty="0">
                <a:solidFill>
                  <a:srgbClr val="212529"/>
                </a:solidFill>
                <a:latin typeface="Helvetica Neue"/>
              </a:rPr>
              <a:t>If there are columns to update (</a:t>
            </a:r>
            <a:r>
              <a:rPr lang="en-US" altLang="en-US" sz="2353" dirty="0" err="1">
                <a:solidFill>
                  <a:srgbClr val="D63384"/>
                </a:solidFill>
                <a:latin typeface="var(--bs-font-monospace)"/>
              </a:rPr>
              <a:t>colSQLUpdateColumns.Any</a:t>
            </a:r>
            <a:r>
              <a:rPr lang="en-US" altLang="en-US" sz="2353" dirty="0">
                <a:solidFill>
                  <a:srgbClr val="D63384"/>
                </a:solidFill>
                <a:latin typeface="var(--bs-font-monospace)"/>
              </a:rPr>
              <a:t>()</a:t>
            </a:r>
            <a:r>
              <a:rPr lang="en-US" altLang="en-US" sz="1600" dirty="0">
                <a:solidFill>
                  <a:srgbClr val="212529"/>
                </a:solidFill>
                <a:latin typeface="Helvetica Neue"/>
              </a:rPr>
              <a:t>):</a:t>
            </a:r>
          </a:p>
          <a:p>
            <a:pPr lvl="2" eaLnBrk="0" fontAlgn="base" hangingPunct="0">
              <a:spcBef>
                <a:spcPct val="0"/>
              </a:spcBef>
              <a:spcAft>
                <a:spcPct val="0"/>
              </a:spcAft>
              <a:buFontTx/>
              <a:buChar char="•"/>
            </a:pPr>
            <a:r>
              <a:rPr lang="en-US" altLang="en-US" sz="1600" dirty="0">
                <a:solidFill>
                  <a:srgbClr val="212529"/>
                </a:solidFill>
                <a:latin typeface="Helvetica Neue"/>
              </a:rPr>
              <a:t>Constructs the </a:t>
            </a:r>
            <a:r>
              <a:rPr lang="en-US" altLang="en-US" sz="2353" dirty="0">
                <a:solidFill>
                  <a:srgbClr val="D63384"/>
                </a:solidFill>
                <a:latin typeface="var(--bs-font-monospace)"/>
              </a:rPr>
              <a:t>UPDATE</a:t>
            </a:r>
            <a:r>
              <a:rPr lang="en-US" altLang="en-US" sz="1600" dirty="0">
                <a:solidFill>
                  <a:srgbClr val="212529"/>
                </a:solidFill>
                <a:latin typeface="Helvetica Neue"/>
              </a:rPr>
              <a:t> SQL statement with </a:t>
            </a:r>
            <a:r>
              <a:rPr lang="en-US" altLang="en-US" sz="2353" dirty="0">
                <a:solidFill>
                  <a:srgbClr val="D63384"/>
                </a:solidFill>
                <a:latin typeface="var(--bs-font-monospace)"/>
              </a:rPr>
              <a:t>SET</a:t>
            </a:r>
            <a:r>
              <a:rPr lang="en-US" altLang="en-US" sz="1600" dirty="0">
                <a:solidFill>
                  <a:srgbClr val="212529"/>
                </a:solidFill>
                <a:latin typeface="Helvetica Neue"/>
              </a:rPr>
              <a:t> and </a:t>
            </a:r>
            <a:r>
              <a:rPr lang="en-US" altLang="en-US" sz="2353" dirty="0">
                <a:solidFill>
                  <a:srgbClr val="D63384"/>
                </a:solidFill>
                <a:latin typeface="var(--bs-font-monospace)"/>
              </a:rPr>
              <a:t>WHERE</a:t>
            </a:r>
            <a:r>
              <a:rPr lang="en-US" altLang="en-US" sz="1600" dirty="0">
                <a:solidFill>
                  <a:srgbClr val="212529"/>
                </a:solidFill>
                <a:latin typeface="Helvetica Neue"/>
              </a:rPr>
              <a:t> clauses.</a:t>
            </a:r>
          </a:p>
          <a:p>
            <a:pPr lvl="2" eaLnBrk="0" fontAlgn="base" hangingPunct="0">
              <a:spcBef>
                <a:spcPct val="0"/>
              </a:spcBef>
              <a:spcAft>
                <a:spcPct val="0"/>
              </a:spcAft>
              <a:buFontTx/>
              <a:buChar char="•"/>
            </a:pPr>
            <a:r>
              <a:rPr lang="en-US" altLang="en-US" sz="1600" dirty="0">
                <a:solidFill>
                  <a:srgbClr val="212529"/>
                </a:solidFill>
                <a:latin typeface="Helvetica Neue"/>
              </a:rPr>
              <a:t>Opens a SQL connection using </a:t>
            </a:r>
            <a:r>
              <a:rPr lang="en-US" altLang="en-US" sz="2353" dirty="0" err="1">
                <a:solidFill>
                  <a:srgbClr val="D63384"/>
                </a:solidFill>
                <a:latin typeface="var(--bs-font-monospace)"/>
              </a:rPr>
              <a:t>DatabaseConnectionString</a:t>
            </a:r>
            <a:r>
              <a:rPr lang="en-US" altLang="en-US" sz="1600" dirty="0">
                <a:solidFill>
                  <a:srgbClr val="212529"/>
                </a:solidFill>
                <a:latin typeface="Helvetica Neue"/>
              </a:rPr>
              <a:t>.</a:t>
            </a:r>
          </a:p>
          <a:p>
            <a:pPr lvl="2" eaLnBrk="0" fontAlgn="base" hangingPunct="0">
              <a:spcBef>
                <a:spcPct val="0"/>
              </a:spcBef>
              <a:spcAft>
                <a:spcPct val="0"/>
              </a:spcAft>
              <a:buFontTx/>
              <a:buChar char="•"/>
            </a:pPr>
            <a:r>
              <a:rPr lang="en-US" altLang="en-US" sz="1600" dirty="0">
                <a:solidFill>
                  <a:srgbClr val="212529"/>
                </a:solidFill>
                <a:latin typeface="Helvetica Neue"/>
              </a:rPr>
              <a:t>Executes the </a:t>
            </a:r>
            <a:r>
              <a:rPr lang="en-US" altLang="en-US" sz="2353" dirty="0">
                <a:solidFill>
                  <a:srgbClr val="D63384"/>
                </a:solidFill>
                <a:latin typeface="var(--bs-font-monospace)"/>
              </a:rPr>
              <a:t>UPDATE</a:t>
            </a:r>
            <a:r>
              <a:rPr lang="en-US" altLang="en-US" sz="1600" dirty="0">
                <a:solidFill>
                  <a:srgbClr val="212529"/>
                </a:solidFill>
                <a:latin typeface="Helvetica Neue"/>
              </a:rPr>
              <a:t> command with the constructed SQL and parameters.</a:t>
            </a:r>
          </a:p>
          <a:p>
            <a:pPr lvl="2" eaLnBrk="0" fontAlgn="base" hangingPunct="0">
              <a:spcBef>
                <a:spcPct val="0"/>
              </a:spcBef>
              <a:spcAft>
                <a:spcPct val="0"/>
              </a:spcAft>
              <a:buFontTx/>
              <a:buChar char="•"/>
            </a:pPr>
            <a:r>
              <a:rPr lang="en-US" altLang="en-US" sz="1600" dirty="0">
                <a:solidFill>
                  <a:srgbClr val="212529"/>
                </a:solidFill>
                <a:latin typeface="Helvetica Neue"/>
              </a:rPr>
              <a:t>Catches and logs any exceptions that occur during execution.</a:t>
            </a:r>
          </a:p>
          <a:p>
            <a:pPr lvl="2" eaLnBrk="0" fontAlgn="base" hangingPunct="0">
              <a:spcBef>
                <a:spcPct val="0"/>
              </a:spcBef>
              <a:spcAft>
                <a:spcPct val="0"/>
              </a:spcAft>
              <a:buFontTx/>
              <a:buChar char="•"/>
            </a:pPr>
            <a:r>
              <a:rPr lang="en-US" altLang="en-US" sz="1600" dirty="0">
                <a:solidFill>
                  <a:srgbClr val="212529"/>
                </a:solidFill>
                <a:latin typeface="Helvetica Neue"/>
              </a:rPr>
              <a:t>Ensures the SQL connection is closed after execution.</a:t>
            </a:r>
          </a:p>
        </p:txBody>
      </p:sp>
      <p:sp>
        <p:nvSpPr>
          <p:cNvPr id="7" name="Title 2">
            <a:extLst>
              <a:ext uri="{FF2B5EF4-FFF2-40B4-BE49-F238E27FC236}">
                <a16:creationId xmlns:a16="http://schemas.microsoft.com/office/drawing/2014/main" id="{779D0696-7E84-6CEC-E115-C995768D3B4F}"/>
              </a:ext>
            </a:extLst>
          </p:cNvPr>
          <p:cNvSpPr txBox="1">
            <a:spLocks/>
          </p:cNvSpPr>
          <p:nvPr/>
        </p:nvSpPr>
        <p:spPr>
          <a:xfrm>
            <a:off x="565754" y="342900"/>
            <a:ext cx="11060491" cy="738664"/>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4000" b="1" kern="1200" cap="none" spc="0" baseline="0" dirty="0" smtClean="0">
                <a:ln w="3175">
                  <a:noFill/>
                </a:ln>
                <a:solidFill>
                  <a:schemeClr val="bg1"/>
                </a:solidFill>
                <a:effectLst/>
                <a:latin typeface="Open Sans" panose="020B0606030504020204" pitchFamily="34" charset="0"/>
                <a:ea typeface="Open Sans" panose="020B0606030504020204" pitchFamily="34" charset="0"/>
                <a:cs typeface="Open Sans" panose="020B0606030504020204" pitchFamily="34" charset="0"/>
              </a:defRPr>
            </a:lvl1pPr>
          </a:lstStyle>
          <a:p>
            <a:pPr algn="ctr"/>
            <a:r>
              <a:rPr lang="en-US" sz="4800" dirty="0">
                <a:gradFill flip="none" rotWithShape="1">
                  <a:gsLst>
                    <a:gs pos="100000">
                      <a:schemeClr val="accent3"/>
                    </a:gs>
                    <a:gs pos="1000">
                      <a:schemeClr val="accent5"/>
                    </a:gs>
                    <a:gs pos="56000">
                      <a:srgbClr val="E76BC7"/>
                    </a:gs>
                    <a:gs pos="16000">
                      <a:schemeClr val="accent2"/>
                    </a:gs>
                  </a:gsLst>
                  <a:lin ang="3600000" scaled="0"/>
                  <a:tileRect/>
                </a:gradFill>
              </a:rPr>
              <a:t>Update Data</a:t>
            </a:r>
          </a:p>
        </p:txBody>
      </p:sp>
    </p:spTree>
    <p:extLst>
      <p:ext uri="{BB962C8B-B14F-4D97-AF65-F5344CB8AC3E}">
        <p14:creationId xmlns:p14="http://schemas.microsoft.com/office/powerpoint/2010/main" val="34107877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02BC2E1-8184-5BDB-2795-314B4C20682A}"/>
              </a:ext>
            </a:extLst>
          </p:cNvPr>
          <p:cNvSpPr>
            <a:spLocks noChangeArrowheads="1"/>
          </p:cNvSpPr>
          <p:nvPr/>
        </p:nvSpPr>
        <p:spPr bwMode="auto">
          <a:xfrm>
            <a:off x="1473196" y="3863636"/>
            <a:ext cx="8940800" cy="26712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1920" tIns="0" rIns="121920" bIns="0" numCol="1" anchor="ctr" anchorCtr="0" compatLnSpc="1">
            <a:prstTxWarp prst="textNoShape">
              <a:avLst/>
            </a:prstTxWarp>
            <a:spAutoFit/>
          </a:bodyPr>
          <a:lstStyle/>
          <a:p>
            <a:pPr defTabSz="1219170" eaLnBrk="0" fontAlgn="base" hangingPunct="0">
              <a:lnSpc>
                <a:spcPct val="150000"/>
              </a:lnSpc>
              <a:spcBef>
                <a:spcPct val="0"/>
              </a:spcBef>
              <a:spcAft>
                <a:spcPct val="0"/>
              </a:spcAft>
              <a:buFontTx/>
              <a:buChar char="•"/>
            </a:pPr>
            <a:endParaRPr lang="en-US" altLang="en-US" sz="1333" dirty="0"/>
          </a:p>
        </p:txBody>
      </p:sp>
      <p:sp>
        <p:nvSpPr>
          <p:cNvPr id="4" name="Rectangle 2">
            <a:extLst>
              <a:ext uri="{FF2B5EF4-FFF2-40B4-BE49-F238E27FC236}">
                <a16:creationId xmlns:a16="http://schemas.microsoft.com/office/drawing/2014/main" id="{BA13291A-EF1C-026B-C6E7-28B32206EF37}"/>
              </a:ext>
            </a:extLst>
          </p:cNvPr>
          <p:cNvSpPr>
            <a:spLocks noChangeArrowheads="1"/>
          </p:cNvSpPr>
          <p:nvPr/>
        </p:nvSpPr>
        <p:spPr bwMode="auto">
          <a:xfrm>
            <a:off x="812796" y="1390172"/>
            <a:ext cx="10261600" cy="521405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1920" tIns="0" rIns="121920" bIns="0" numCol="1" anchor="ctr" anchorCtr="0" compatLnSpc="1">
            <a:prstTxWarp prst="textNoShape">
              <a:avLst/>
            </a:prstTxWarp>
            <a:spAutoFit/>
          </a:bodyPr>
          <a:lstStyle/>
          <a:p>
            <a:pPr lvl="0" eaLnBrk="0" fontAlgn="base" hangingPunct="0">
              <a:spcBef>
                <a:spcPct val="0"/>
              </a:spcBef>
              <a:spcAft>
                <a:spcPct val="0"/>
              </a:spcAft>
              <a:buFontTx/>
              <a:buChar char="•"/>
            </a:pPr>
            <a:r>
              <a:rPr lang="en-US" altLang="en-US" sz="1600" b="1" dirty="0">
                <a:solidFill>
                  <a:srgbClr val="212529"/>
                </a:solidFill>
                <a:latin typeface="Helvetica Neue"/>
              </a:rPr>
              <a:t>Finding Added Rows</a:t>
            </a:r>
            <a:r>
              <a:rPr lang="en-US" altLang="en-US" sz="1600" dirty="0">
                <a:solidFill>
                  <a:srgbClr val="212529"/>
                </a:solidFill>
                <a:latin typeface="Helvetica Neue"/>
              </a:rPr>
              <a:t>:</a:t>
            </a:r>
          </a:p>
          <a:p>
            <a:pPr lvl="1" eaLnBrk="0" fontAlgn="base" hangingPunct="0">
              <a:spcBef>
                <a:spcPct val="0"/>
              </a:spcBef>
              <a:spcAft>
                <a:spcPct val="0"/>
              </a:spcAft>
              <a:buFontTx/>
              <a:buChar char="•"/>
            </a:pPr>
            <a:r>
              <a:rPr lang="en-US" altLang="en-US" sz="2353" dirty="0">
                <a:solidFill>
                  <a:srgbClr val="D63384"/>
                </a:solidFill>
                <a:latin typeface="var(--bs-font-monospace)"/>
              </a:rPr>
              <a:t>var </a:t>
            </a:r>
            <a:r>
              <a:rPr lang="en-US" altLang="en-US" sz="2353" dirty="0" err="1">
                <a:solidFill>
                  <a:srgbClr val="D63384"/>
                </a:solidFill>
                <a:latin typeface="var(--bs-font-monospace)"/>
              </a:rPr>
              <a:t>addedRows</a:t>
            </a:r>
            <a:r>
              <a:rPr lang="en-US" altLang="en-US" sz="2353" dirty="0">
                <a:solidFill>
                  <a:srgbClr val="D63384"/>
                </a:solidFill>
                <a:latin typeface="var(--bs-font-monospace)"/>
              </a:rPr>
              <a:t> = </a:t>
            </a:r>
            <a:r>
              <a:rPr lang="en-US" altLang="en-US" sz="2353" dirty="0" err="1">
                <a:solidFill>
                  <a:srgbClr val="D63384"/>
                </a:solidFill>
                <a:latin typeface="var(--bs-font-monospace)"/>
              </a:rPr>
              <a:t>CurrentDataTable.AsEnumerable</a:t>
            </a:r>
            <a:r>
              <a:rPr lang="en-US" altLang="en-US" sz="2353" dirty="0">
                <a:solidFill>
                  <a:srgbClr val="D63384"/>
                </a:solidFill>
                <a:latin typeface="var(--bs-font-monospace)"/>
              </a:rPr>
              <a:t>().Where(row =&gt; </a:t>
            </a:r>
            <a:r>
              <a:rPr lang="en-US" altLang="en-US" sz="2353" dirty="0" err="1">
                <a:solidFill>
                  <a:srgbClr val="D63384"/>
                </a:solidFill>
                <a:latin typeface="var(--bs-font-monospace)"/>
              </a:rPr>
              <a:t>row.Field</a:t>
            </a:r>
            <a:r>
              <a:rPr lang="en-US" altLang="en-US" sz="2353" dirty="0">
                <a:solidFill>
                  <a:srgbClr val="D63384"/>
                </a:solidFill>
                <a:latin typeface="var(--bs-font-monospace)"/>
              </a:rPr>
              <a:t>&lt;object&gt;("_Id") == null).</a:t>
            </a:r>
            <a:r>
              <a:rPr lang="en-US" altLang="en-US" sz="2353" dirty="0" err="1">
                <a:solidFill>
                  <a:srgbClr val="D63384"/>
                </a:solidFill>
                <a:latin typeface="var(--bs-font-monospace)"/>
              </a:rPr>
              <a:t>ToList</a:t>
            </a:r>
            <a:r>
              <a:rPr lang="en-US" altLang="en-US" sz="2353" dirty="0">
                <a:solidFill>
                  <a:srgbClr val="D63384"/>
                </a:solidFill>
                <a:latin typeface="var(--bs-font-monospace)"/>
              </a:rPr>
              <a:t>();</a:t>
            </a:r>
            <a:endParaRPr lang="en-US" altLang="en-US" sz="1600" dirty="0">
              <a:solidFill>
                <a:srgbClr val="212529"/>
              </a:solidFill>
              <a:latin typeface="Helvetica Neue"/>
            </a:endParaRPr>
          </a:p>
          <a:p>
            <a:pPr lvl="2" eaLnBrk="0" fontAlgn="base" hangingPunct="0">
              <a:spcBef>
                <a:spcPct val="0"/>
              </a:spcBef>
              <a:spcAft>
                <a:spcPct val="0"/>
              </a:spcAft>
              <a:buFontTx/>
              <a:buChar char="•"/>
            </a:pPr>
            <a:r>
              <a:rPr lang="en-US" altLang="en-US" sz="1600" dirty="0">
                <a:solidFill>
                  <a:srgbClr val="212529"/>
                </a:solidFill>
                <a:latin typeface="Helvetica Neue"/>
              </a:rPr>
              <a:t>Identifies rows in </a:t>
            </a:r>
            <a:r>
              <a:rPr lang="en-US" altLang="en-US" sz="2353" dirty="0" err="1">
                <a:solidFill>
                  <a:srgbClr val="D63384"/>
                </a:solidFill>
                <a:latin typeface="var(--bs-font-monospace)"/>
              </a:rPr>
              <a:t>CurrentDataTable</a:t>
            </a:r>
            <a:r>
              <a:rPr lang="en-US" altLang="en-US" sz="1600" dirty="0">
                <a:solidFill>
                  <a:srgbClr val="212529"/>
                </a:solidFill>
                <a:latin typeface="Helvetica Neue"/>
              </a:rPr>
              <a:t> where the </a:t>
            </a:r>
            <a:r>
              <a:rPr lang="en-US" altLang="en-US" sz="2353" dirty="0">
                <a:solidFill>
                  <a:srgbClr val="D63384"/>
                </a:solidFill>
                <a:latin typeface="var(--bs-font-monospace)"/>
              </a:rPr>
              <a:t>_Id</a:t>
            </a:r>
            <a:r>
              <a:rPr lang="en-US" altLang="en-US" sz="1600" dirty="0">
                <a:solidFill>
                  <a:srgbClr val="212529"/>
                </a:solidFill>
                <a:latin typeface="Helvetica Neue"/>
              </a:rPr>
              <a:t> field is </a:t>
            </a:r>
            <a:r>
              <a:rPr lang="en-US" altLang="en-US" sz="2353" dirty="0">
                <a:solidFill>
                  <a:srgbClr val="D63384"/>
                </a:solidFill>
                <a:latin typeface="var(--bs-font-monospace)"/>
              </a:rPr>
              <a:t>null</a:t>
            </a:r>
            <a:r>
              <a:rPr lang="en-US" altLang="en-US" sz="1600" dirty="0">
                <a:solidFill>
                  <a:srgbClr val="212529"/>
                </a:solidFill>
                <a:latin typeface="Helvetica Neue"/>
              </a:rPr>
              <a:t> (indicating newly added rows) and stores them in the </a:t>
            </a:r>
            <a:r>
              <a:rPr lang="en-US" altLang="en-US" sz="2353" dirty="0" err="1">
                <a:solidFill>
                  <a:srgbClr val="D63384"/>
                </a:solidFill>
                <a:latin typeface="var(--bs-font-monospace)"/>
              </a:rPr>
              <a:t>addedRows</a:t>
            </a:r>
            <a:r>
              <a:rPr lang="en-US" altLang="en-US" sz="1600" dirty="0">
                <a:solidFill>
                  <a:srgbClr val="212529"/>
                </a:solidFill>
                <a:latin typeface="Helvetica Neue"/>
              </a:rPr>
              <a:t> list.</a:t>
            </a:r>
          </a:p>
          <a:p>
            <a:pPr lvl="0" eaLnBrk="0" fontAlgn="base" hangingPunct="0">
              <a:spcBef>
                <a:spcPct val="0"/>
              </a:spcBef>
              <a:spcAft>
                <a:spcPct val="0"/>
              </a:spcAft>
              <a:buFontTx/>
              <a:buChar char="•"/>
            </a:pPr>
            <a:r>
              <a:rPr lang="en-US" altLang="en-US" sz="1600" b="1" dirty="0">
                <a:solidFill>
                  <a:srgbClr val="212529"/>
                </a:solidFill>
                <a:latin typeface="Helvetica Neue"/>
              </a:rPr>
              <a:t>Getting Identity Columns</a:t>
            </a:r>
            <a:r>
              <a:rPr lang="en-US" altLang="en-US" sz="1600" dirty="0">
                <a:solidFill>
                  <a:srgbClr val="212529"/>
                </a:solidFill>
                <a:latin typeface="Helvetica Neue"/>
              </a:rPr>
              <a:t>:</a:t>
            </a:r>
          </a:p>
          <a:p>
            <a:pPr lvl="1" eaLnBrk="0" fontAlgn="base" hangingPunct="0">
              <a:spcBef>
                <a:spcPct val="0"/>
              </a:spcBef>
              <a:spcAft>
                <a:spcPct val="0"/>
              </a:spcAft>
              <a:buFontTx/>
              <a:buChar char="•"/>
            </a:pPr>
            <a:r>
              <a:rPr lang="en-US" altLang="en-US" sz="2353" dirty="0">
                <a:solidFill>
                  <a:srgbClr val="D63384"/>
                </a:solidFill>
                <a:latin typeface="var(--bs-font-monospace)"/>
              </a:rPr>
              <a:t>List&lt;string&gt; </a:t>
            </a:r>
            <a:r>
              <a:rPr lang="en-US" altLang="en-US" sz="2353" dirty="0" err="1">
                <a:solidFill>
                  <a:srgbClr val="D63384"/>
                </a:solidFill>
                <a:latin typeface="var(--bs-font-monospace)"/>
              </a:rPr>
              <a:t>colIdentityColumns</a:t>
            </a:r>
            <a:r>
              <a:rPr lang="en-US" altLang="en-US" sz="2353" dirty="0">
                <a:solidFill>
                  <a:srgbClr val="D63384"/>
                </a:solidFill>
                <a:latin typeface="var(--bs-font-monospace)"/>
              </a:rPr>
              <a:t> = new List&lt;string&gt;();</a:t>
            </a:r>
            <a:endParaRPr lang="en-US" altLang="en-US" sz="1600" dirty="0">
              <a:solidFill>
                <a:srgbClr val="212529"/>
              </a:solidFill>
              <a:latin typeface="Helvetica Neue"/>
            </a:endParaRPr>
          </a:p>
          <a:p>
            <a:pPr lvl="2" eaLnBrk="0" fontAlgn="base" hangingPunct="0">
              <a:spcBef>
                <a:spcPct val="0"/>
              </a:spcBef>
              <a:spcAft>
                <a:spcPct val="0"/>
              </a:spcAft>
              <a:buFontTx/>
              <a:buChar char="•"/>
            </a:pPr>
            <a:r>
              <a:rPr lang="en-US" altLang="en-US" sz="1600" dirty="0">
                <a:solidFill>
                  <a:srgbClr val="212529"/>
                </a:solidFill>
                <a:latin typeface="Helvetica Neue"/>
              </a:rPr>
              <a:t>Initializes an empty list to store identity columns.</a:t>
            </a:r>
          </a:p>
          <a:p>
            <a:pPr lvl="1" eaLnBrk="0" fontAlgn="base" hangingPunct="0">
              <a:spcBef>
                <a:spcPct val="0"/>
              </a:spcBef>
              <a:spcAft>
                <a:spcPct val="0"/>
              </a:spcAft>
              <a:buFontTx/>
              <a:buChar char="•"/>
            </a:pPr>
            <a:r>
              <a:rPr lang="en-US" altLang="en-US" sz="2353" dirty="0">
                <a:solidFill>
                  <a:srgbClr val="D63384"/>
                </a:solidFill>
                <a:latin typeface="var(--bs-font-monospace)"/>
              </a:rPr>
              <a:t>using (</a:t>
            </a:r>
            <a:r>
              <a:rPr lang="en-US" altLang="en-US" sz="2353" dirty="0" err="1">
                <a:solidFill>
                  <a:srgbClr val="D63384"/>
                </a:solidFill>
                <a:latin typeface="var(--bs-font-monospace)"/>
              </a:rPr>
              <a:t>SqlConnection</a:t>
            </a:r>
            <a:r>
              <a:rPr lang="en-US" altLang="en-US" sz="2353" dirty="0">
                <a:solidFill>
                  <a:srgbClr val="D63384"/>
                </a:solidFill>
                <a:latin typeface="var(--bs-font-monospace)"/>
              </a:rPr>
              <a:t> connection = new </a:t>
            </a:r>
            <a:r>
              <a:rPr lang="en-US" altLang="en-US" sz="2353" dirty="0" err="1">
                <a:solidFill>
                  <a:srgbClr val="D63384"/>
                </a:solidFill>
                <a:latin typeface="var(--bs-font-monospace)"/>
              </a:rPr>
              <a:t>SqlConnection</a:t>
            </a:r>
            <a:r>
              <a:rPr lang="en-US" altLang="en-US" sz="2353" dirty="0">
                <a:solidFill>
                  <a:srgbClr val="D63384"/>
                </a:solidFill>
                <a:latin typeface="var(--bs-font-monospace)"/>
              </a:rPr>
              <a:t>(</a:t>
            </a:r>
            <a:r>
              <a:rPr lang="en-US" altLang="en-US" sz="2353" dirty="0" err="1">
                <a:solidFill>
                  <a:srgbClr val="D63384"/>
                </a:solidFill>
                <a:latin typeface="var(--bs-font-monospace)"/>
              </a:rPr>
              <a:t>DatabaseConnectionString</a:t>
            </a:r>
            <a:r>
              <a:rPr lang="en-US" altLang="en-US" sz="2353" dirty="0">
                <a:solidFill>
                  <a:srgbClr val="D63384"/>
                </a:solidFill>
                <a:latin typeface="var(--bs-font-monospace)"/>
              </a:rPr>
              <a:t>))</a:t>
            </a:r>
            <a:endParaRPr lang="en-US" altLang="en-US" sz="1600" dirty="0">
              <a:solidFill>
                <a:srgbClr val="212529"/>
              </a:solidFill>
              <a:latin typeface="Helvetica Neue"/>
            </a:endParaRPr>
          </a:p>
          <a:p>
            <a:pPr lvl="2" eaLnBrk="0" fontAlgn="base" hangingPunct="0">
              <a:spcBef>
                <a:spcPct val="0"/>
              </a:spcBef>
              <a:spcAft>
                <a:spcPct val="0"/>
              </a:spcAft>
              <a:buFontTx/>
              <a:buChar char="•"/>
            </a:pPr>
            <a:r>
              <a:rPr lang="en-US" altLang="en-US" sz="1600" dirty="0">
                <a:solidFill>
                  <a:srgbClr val="212529"/>
                </a:solidFill>
                <a:latin typeface="Helvetica Neue"/>
              </a:rPr>
              <a:t>Opens a SQL connection using </a:t>
            </a:r>
            <a:r>
              <a:rPr lang="en-US" altLang="en-US" sz="2353" dirty="0" err="1">
                <a:solidFill>
                  <a:srgbClr val="D63384"/>
                </a:solidFill>
                <a:latin typeface="var(--bs-font-monospace)"/>
              </a:rPr>
              <a:t>DatabaseConnectionString</a:t>
            </a:r>
            <a:r>
              <a:rPr lang="en-US" altLang="en-US" sz="1600" dirty="0">
                <a:solidFill>
                  <a:srgbClr val="212529"/>
                </a:solidFill>
                <a:latin typeface="Helvetica Neue"/>
              </a:rPr>
              <a:t>.</a:t>
            </a:r>
          </a:p>
          <a:p>
            <a:pPr lvl="2" eaLnBrk="0" fontAlgn="base" hangingPunct="0">
              <a:spcBef>
                <a:spcPct val="0"/>
              </a:spcBef>
              <a:spcAft>
                <a:spcPct val="0"/>
              </a:spcAft>
              <a:buFontTx/>
              <a:buChar char="•"/>
            </a:pPr>
            <a:r>
              <a:rPr lang="en-US" altLang="en-US" sz="1600" dirty="0">
                <a:solidFill>
                  <a:srgbClr val="212529"/>
                </a:solidFill>
                <a:latin typeface="Helvetica Neue"/>
              </a:rPr>
              <a:t>Retrieves identity columns using the </a:t>
            </a:r>
            <a:r>
              <a:rPr lang="en-US" altLang="en-US" sz="2353" dirty="0" err="1">
                <a:solidFill>
                  <a:srgbClr val="D63384"/>
                </a:solidFill>
                <a:latin typeface="var(--bs-font-monospace)"/>
              </a:rPr>
              <a:t>GetIdentityColumns</a:t>
            </a:r>
            <a:r>
              <a:rPr lang="en-US" altLang="en-US" sz="1600" dirty="0">
                <a:solidFill>
                  <a:srgbClr val="212529"/>
                </a:solidFill>
                <a:latin typeface="Helvetica Neue"/>
              </a:rPr>
              <a:t> method.</a:t>
            </a:r>
          </a:p>
          <a:p>
            <a:pPr lvl="2" eaLnBrk="0" fontAlgn="base" hangingPunct="0">
              <a:spcBef>
                <a:spcPct val="0"/>
              </a:spcBef>
              <a:spcAft>
                <a:spcPct val="0"/>
              </a:spcAft>
              <a:buFontTx/>
              <a:buChar char="•"/>
            </a:pPr>
            <a:r>
              <a:rPr lang="en-US" altLang="en-US" sz="1600" dirty="0">
                <a:solidFill>
                  <a:srgbClr val="212529"/>
                </a:solidFill>
                <a:latin typeface="Helvetica Neue"/>
              </a:rPr>
              <a:t>Closes the connection in the </a:t>
            </a:r>
            <a:r>
              <a:rPr lang="en-US" altLang="en-US" sz="2353" dirty="0">
                <a:solidFill>
                  <a:srgbClr val="D63384"/>
                </a:solidFill>
                <a:latin typeface="var(--bs-font-monospace)"/>
              </a:rPr>
              <a:t>finally</a:t>
            </a:r>
            <a:r>
              <a:rPr lang="en-US" altLang="en-US" sz="1600" dirty="0">
                <a:solidFill>
                  <a:srgbClr val="212529"/>
                </a:solidFill>
                <a:latin typeface="Helvetica Neue"/>
              </a:rPr>
              <a:t> block to ensure it is closed even if an error occurs.</a:t>
            </a:r>
          </a:p>
          <a:p>
            <a:pPr lvl="0" eaLnBrk="0" fontAlgn="base" hangingPunct="0">
              <a:spcBef>
                <a:spcPct val="0"/>
              </a:spcBef>
              <a:spcAft>
                <a:spcPct val="0"/>
              </a:spcAft>
              <a:buFontTx/>
              <a:buChar char="•"/>
            </a:pPr>
            <a:r>
              <a:rPr lang="en-US" altLang="en-US" sz="1600" b="1" dirty="0">
                <a:solidFill>
                  <a:srgbClr val="212529"/>
                </a:solidFill>
                <a:latin typeface="Helvetica Neue"/>
              </a:rPr>
              <a:t>Looping Through Added Rows</a:t>
            </a:r>
            <a:r>
              <a:rPr lang="en-US" altLang="en-US" sz="1600" dirty="0">
                <a:solidFill>
                  <a:srgbClr val="212529"/>
                </a:solidFill>
                <a:latin typeface="Helvetica Neue"/>
              </a:rPr>
              <a:t>:</a:t>
            </a:r>
          </a:p>
          <a:p>
            <a:pPr lvl="1" eaLnBrk="0" fontAlgn="base" hangingPunct="0">
              <a:spcBef>
                <a:spcPct val="0"/>
              </a:spcBef>
              <a:spcAft>
                <a:spcPct val="0"/>
              </a:spcAft>
              <a:buFontTx/>
              <a:buChar char="•"/>
            </a:pPr>
            <a:r>
              <a:rPr lang="en-US" altLang="en-US" sz="2353" dirty="0">
                <a:solidFill>
                  <a:srgbClr val="D63384"/>
                </a:solidFill>
                <a:latin typeface="var(--bs-font-monospace)"/>
              </a:rPr>
              <a:t>foreach (var </a:t>
            </a:r>
            <a:r>
              <a:rPr lang="en-US" altLang="en-US" sz="2353" dirty="0" err="1">
                <a:solidFill>
                  <a:srgbClr val="D63384"/>
                </a:solidFill>
                <a:latin typeface="var(--bs-font-monospace)"/>
              </a:rPr>
              <a:t>rowCur</a:t>
            </a:r>
            <a:r>
              <a:rPr lang="en-US" altLang="en-US" sz="2353" dirty="0">
                <a:solidFill>
                  <a:srgbClr val="D63384"/>
                </a:solidFill>
                <a:latin typeface="var(--bs-font-monospace)"/>
              </a:rPr>
              <a:t> in </a:t>
            </a:r>
            <a:r>
              <a:rPr lang="en-US" altLang="en-US" sz="2353" dirty="0" err="1">
                <a:solidFill>
                  <a:srgbClr val="D63384"/>
                </a:solidFill>
                <a:latin typeface="var(--bs-font-monospace)"/>
              </a:rPr>
              <a:t>addedRows</a:t>
            </a:r>
            <a:r>
              <a:rPr lang="en-US" altLang="en-US" sz="2353" dirty="0">
                <a:solidFill>
                  <a:srgbClr val="D63384"/>
                </a:solidFill>
                <a:latin typeface="var(--bs-font-monospace)"/>
              </a:rPr>
              <a:t>)</a:t>
            </a:r>
            <a:endParaRPr lang="en-US" altLang="en-US" sz="1600" dirty="0">
              <a:solidFill>
                <a:srgbClr val="212529"/>
              </a:solidFill>
              <a:latin typeface="Helvetica Neue"/>
            </a:endParaRPr>
          </a:p>
          <a:p>
            <a:pPr lvl="2" eaLnBrk="0" fontAlgn="base" hangingPunct="0">
              <a:spcBef>
                <a:spcPct val="0"/>
              </a:spcBef>
              <a:spcAft>
                <a:spcPct val="0"/>
              </a:spcAft>
              <a:buFontTx/>
              <a:buChar char="•"/>
            </a:pPr>
            <a:r>
              <a:rPr lang="en-US" altLang="en-US" sz="1600" dirty="0">
                <a:solidFill>
                  <a:srgbClr val="212529"/>
                </a:solidFill>
                <a:latin typeface="Helvetica Neue"/>
              </a:rPr>
              <a:t>Iterates over each newly added row.</a:t>
            </a:r>
          </a:p>
        </p:txBody>
      </p:sp>
      <p:sp>
        <p:nvSpPr>
          <p:cNvPr id="7" name="Title 2">
            <a:extLst>
              <a:ext uri="{FF2B5EF4-FFF2-40B4-BE49-F238E27FC236}">
                <a16:creationId xmlns:a16="http://schemas.microsoft.com/office/drawing/2014/main" id="{91779737-D8B4-7A37-4527-AB9610D57387}"/>
              </a:ext>
            </a:extLst>
          </p:cNvPr>
          <p:cNvSpPr txBox="1">
            <a:spLocks/>
          </p:cNvSpPr>
          <p:nvPr/>
        </p:nvSpPr>
        <p:spPr>
          <a:xfrm>
            <a:off x="565754" y="342900"/>
            <a:ext cx="11060491" cy="738664"/>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4000" b="1" kern="1200" cap="none" spc="0" baseline="0" dirty="0" smtClean="0">
                <a:ln w="3175">
                  <a:noFill/>
                </a:ln>
                <a:solidFill>
                  <a:schemeClr val="bg1"/>
                </a:solidFill>
                <a:effectLst/>
                <a:latin typeface="Open Sans" panose="020B0606030504020204" pitchFamily="34" charset="0"/>
                <a:ea typeface="Open Sans" panose="020B0606030504020204" pitchFamily="34" charset="0"/>
                <a:cs typeface="Open Sans" panose="020B0606030504020204" pitchFamily="34" charset="0"/>
              </a:defRPr>
            </a:lvl1pPr>
          </a:lstStyle>
          <a:p>
            <a:pPr algn="ctr"/>
            <a:r>
              <a:rPr lang="en-US" sz="4800" dirty="0">
                <a:gradFill flip="none" rotWithShape="1">
                  <a:gsLst>
                    <a:gs pos="100000">
                      <a:schemeClr val="accent3"/>
                    </a:gs>
                    <a:gs pos="1000">
                      <a:schemeClr val="accent5"/>
                    </a:gs>
                    <a:gs pos="56000">
                      <a:srgbClr val="E76BC7"/>
                    </a:gs>
                    <a:gs pos="16000">
                      <a:schemeClr val="accent2"/>
                    </a:gs>
                  </a:gsLst>
                  <a:lin ang="3600000" scaled="0"/>
                  <a:tileRect/>
                </a:gradFill>
              </a:rPr>
              <a:t>Add Data</a:t>
            </a:r>
          </a:p>
        </p:txBody>
      </p:sp>
    </p:spTree>
    <p:extLst>
      <p:ext uri="{BB962C8B-B14F-4D97-AF65-F5344CB8AC3E}">
        <p14:creationId xmlns:p14="http://schemas.microsoft.com/office/powerpoint/2010/main" val="6185648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02BC2E1-8184-5BDB-2795-314B4C20682A}"/>
              </a:ext>
            </a:extLst>
          </p:cNvPr>
          <p:cNvSpPr>
            <a:spLocks noChangeArrowheads="1"/>
          </p:cNvSpPr>
          <p:nvPr/>
        </p:nvSpPr>
        <p:spPr bwMode="auto">
          <a:xfrm>
            <a:off x="1473196" y="3863636"/>
            <a:ext cx="8940800" cy="26712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1920" tIns="0" rIns="121920" bIns="0" numCol="1" anchor="ctr" anchorCtr="0" compatLnSpc="1">
            <a:prstTxWarp prst="textNoShape">
              <a:avLst/>
            </a:prstTxWarp>
            <a:spAutoFit/>
          </a:bodyPr>
          <a:lstStyle/>
          <a:p>
            <a:pPr defTabSz="1219170" eaLnBrk="0" fontAlgn="base" hangingPunct="0">
              <a:lnSpc>
                <a:spcPct val="150000"/>
              </a:lnSpc>
              <a:spcBef>
                <a:spcPct val="0"/>
              </a:spcBef>
              <a:spcAft>
                <a:spcPct val="0"/>
              </a:spcAft>
            </a:pPr>
            <a:endParaRPr lang="en-US" altLang="en-US" sz="1333" dirty="0"/>
          </a:p>
        </p:txBody>
      </p:sp>
      <p:sp>
        <p:nvSpPr>
          <p:cNvPr id="3" name="Rectangle 1">
            <a:extLst>
              <a:ext uri="{FF2B5EF4-FFF2-40B4-BE49-F238E27FC236}">
                <a16:creationId xmlns:a16="http://schemas.microsoft.com/office/drawing/2014/main" id="{D113AF16-B410-1759-1B38-8D3802676866}"/>
              </a:ext>
            </a:extLst>
          </p:cNvPr>
          <p:cNvSpPr>
            <a:spLocks noChangeArrowheads="1"/>
          </p:cNvSpPr>
          <p:nvPr/>
        </p:nvSpPr>
        <p:spPr bwMode="auto">
          <a:xfrm>
            <a:off x="1168921" y="1324992"/>
            <a:ext cx="9563324" cy="534441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21920" tIns="0" rIns="121920" bIns="0" numCol="1" anchor="ctr" anchorCtr="0" compatLnSpc="1">
            <a:prstTxWarp prst="textNoShape">
              <a:avLst/>
            </a:prstTxWarp>
            <a:spAutoFit/>
          </a:bodyPr>
          <a:lstStyle/>
          <a:p>
            <a:pPr lvl="0" eaLnBrk="0" fontAlgn="base" hangingPunct="0">
              <a:spcBef>
                <a:spcPct val="0"/>
              </a:spcBef>
              <a:spcAft>
                <a:spcPct val="0"/>
              </a:spcAft>
              <a:buFontTx/>
              <a:buChar char="•"/>
            </a:pPr>
            <a:r>
              <a:rPr lang="en-US" altLang="en-US" sz="1600" b="1" dirty="0">
                <a:solidFill>
                  <a:srgbClr val="212529"/>
                </a:solidFill>
                <a:latin typeface="Helvetica Neue"/>
              </a:rPr>
              <a:t>Initializing Lists for SQL Statements and Parameters</a:t>
            </a:r>
            <a:r>
              <a:rPr lang="en-US" altLang="en-US" sz="1600" dirty="0">
                <a:solidFill>
                  <a:srgbClr val="212529"/>
                </a:solidFill>
                <a:latin typeface="Helvetica Neue"/>
              </a:rPr>
              <a:t>:</a:t>
            </a:r>
          </a:p>
          <a:p>
            <a:pPr lvl="1" eaLnBrk="0" fontAlgn="base" hangingPunct="0">
              <a:spcBef>
                <a:spcPct val="0"/>
              </a:spcBef>
              <a:spcAft>
                <a:spcPct val="0"/>
              </a:spcAft>
              <a:buFontTx/>
              <a:buChar char="•"/>
            </a:pPr>
            <a:r>
              <a:rPr lang="en-US" altLang="en-US" sz="1600" dirty="0">
                <a:solidFill>
                  <a:srgbClr val="212529"/>
                </a:solidFill>
                <a:latin typeface="Helvetica Neue"/>
              </a:rPr>
              <a:t>Initializes </a:t>
            </a:r>
            <a:r>
              <a:rPr lang="en-US" altLang="en-US" sz="2353" dirty="0" err="1">
                <a:solidFill>
                  <a:srgbClr val="D63384"/>
                </a:solidFill>
                <a:latin typeface="var(--bs-font-monospace)"/>
              </a:rPr>
              <a:t>colSQLUpdateColumns</a:t>
            </a:r>
            <a:r>
              <a:rPr lang="en-US" altLang="en-US" sz="1600" dirty="0">
                <a:solidFill>
                  <a:srgbClr val="212529"/>
                </a:solidFill>
                <a:latin typeface="Helvetica Neue"/>
              </a:rPr>
              <a:t> and </a:t>
            </a:r>
            <a:r>
              <a:rPr lang="en-US" altLang="en-US" sz="2353" dirty="0">
                <a:solidFill>
                  <a:srgbClr val="D63384"/>
                </a:solidFill>
                <a:latin typeface="var(--bs-font-monospace)"/>
              </a:rPr>
              <a:t>parameters</a:t>
            </a:r>
            <a:r>
              <a:rPr lang="en-US" altLang="en-US" sz="1600" dirty="0">
                <a:solidFill>
                  <a:srgbClr val="212529"/>
                </a:solidFill>
                <a:latin typeface="Helvetica Neue"/>
              </a:rPr>
              <a:t> as empty lists.</a:t>
            </a:r>
          </a:p>
          <a:p>
            <a:pPr lvl="0" eaLnBrk="0" fontAlgn="base" hangingPunct="0">
              <a:spcBef>
                <a:spcPct val="0"/>
              </a:spcBef>
              <a:spcAft>
                <a:spcPct val="0"/>
              </a:spcAft>
              <a:buFontTx/>
              <a:buChar char="•"/>
            </a:pPr>
            <a:r>
              <a:rPr lang="en-US" altLang="en-US" sz="1600" b="1" dirty="0">
                <a:solidFill>
                  <a:srgbClr val="212529"/>
                </a:solidFill>
                <a:latin typeface="Helvetica Neue"/>
              </a:rPr>
              <a:t>Building SQL Insert Columns and Parameters</a:t>
            </a:r>
            <a:r>
              <a:rPr lang="en-US" altLang="en-US" sz="1600" dirty="0">
                <a:solidFill>
                  <a:srgbClr val="212529"/>
                </a:solidFill>
                <a:latin typeface="Helvetica Neue"/>
              </a:rPr>
              <a:t>:</a:t>
            </a:r>
          </a:p>
          <a:p>
            <a:pPr lvl="1" eaLnBrk="0" fontAlgn="base" hangingPunct="0">
              <a:spcBef>
                <a:spcPct val="0"/>
              </a:spcBef>
              <a:spcAft>
                <a:spcPct val="0"/>
              </a:spcAft>
              <a:buFontTx/>
              <a:buChar char="•"/>
            </a:pPr>
            <a:r>
              <a:rPr lang="en-US" altLang="en-US" sz="1600" dirty="0">
                <a:solidFill>
                  <a:srgbClr val="212529"/>
                </a:solidFill>
                <a:latin typeface="Helvetica Neue"/>
              </a:rPr>
              <a:t>Iterates over each column in </a:t>
            </a:r>
            <a:r>
              <a:rPr lang="en-US" altLang="en-US" sz="2353" dirty="0" err="1">
                <a:solidFill>
                  <a:srgbClr val="D63384"/>
                </a:solidFill>
                <a:latin typeface="var(--bs-font-monospace)"/>
              </a:rPr>
              <a:t>TableColumns</a:t>
            </a:r>
            <a:r>
              <a:rPr lang="en-US" altLang="en-US" sz="1600" dirty="0">
                <a:solidFill>
                  <a:srgbClr val="212529"/>
                </a:solidFill>
                <a:latin typeface="Helvetica Neue"/>
              </a:rPr>
              <a:t> starting from index </a:t>
            </a:r>
            <a:r>
              <a:rPr lang="en-US" altLang="en-US" sz="2353" dirty="0">
                <a:solidFill>
                  <a:srgbClr val="D63384"/>
                </a:solidFill>
                <a:latin typeface="var(--bs-font-monospace)"/>
              </a:rPr>
              <a:t>1</a:t>
            </a:r>
            <a:r>
              <a:rPr lang="en-US" altLang="en-US" sz="1600" dirty="0">
                <a:solidFill>
                  <a:srgbClr val="212529"/>
                </a:solidFill>
                <a:latin typeface="Helvetica Neue"/>
              </a:rPr>
              <a:t> (assumes index </a:t>
            </a:r>
            <a:r>
              <a:rPr lang="en-US" altLang="en-US" sz="2353" dirty="0">
                <a:solidFill>
                  <a:srgbClr val="D63384"/>
                </a:solidFill>
                <a:latin typeface="var(--bs-font-monospace)"/>
              </a:rPr>
              <a:t>0</a:t>
            </a:r>
            <a:r>
              <a:rPr lang="en-US" altLang="en-US" sz="1600" dirty="0">
                <a:solidFill>
                  <a:srgbClr val="212529"/>
                </a:solidFill>
                <a:latin typeface="Helvetica Neue"/>
              </a:rPr>
              <a:t> is </a:t>
            </a:r>
            <a:r>
              <a:rPr lang="en-US" altLang="en-US" sz="2353" dirty="0">
                <a:solidFill>
                  <a:srgbClr val="D63384"/>
                </a:solidFill>
                <a:latin typeface="var(--bs-font-monospace)"/>
              </a:rPr>
              <a:t>_Id</a:t>
            </a:r>
            <a:r>
              <a:rPr lang="en-US" altLang="en-US" sz="1600" dirty="0">
                <a:solidFill>
                  <a:srgbClr val="212529"/>
                </a:solidFill>
                <a:latin typeface="Helvetica Neue"/>
              </a:rPr>
              <a:t>).</a:t>
            </a:r>
          </a:p>
          <a:p>
            <a:pPr lvl="2" eaLnBrk="0" fontAlgn="base" hangingPunct="0">
              <a:spcBef>
                <a:spcPct val="0"/>
              </a:spcBef>
              <a:spcAft>
                <a:spcPct val="0"/>
              </a:spcAft>
              <a:buFontTx/>
              <a:buChar char="•"/>
            </a:pPr>
            <a:r>
              <a:rPr lang="en-US" altLang="en-US" sz="1600" dirty="0">
                <a:solidFill>
                  <a:srgbClr val="212529"/>
                </a:solidFill>
                <a:latin typeface="Helvetica Neue"/>
              </a:rPr>
              <a:t>Checks if the column is not an identity column.</a:t>
            </a:r>
          </a:p>
          <a:p>
            <a:pPr lvl="2" eaLnBrk="0" fontAlgn="base" hangingPunct="0">
              <a:spcBef>
                <a:spcPct val="0"/>
              </a:spcBef>
              <a:spcAft>
                <a:spcPct val="0"/>
              </a:spcAft>
              <a:buFontTx/>
              <a:buChar char="•"/>
            </a:pPr>
            <a:r>
              <a:rPr lang="en-US" altLang="en-US" sz="1600" dirty="0">
                <a:solidFill>
                  <a:srgbClr val="212529"/>
                </a:solidFill>
                <a:latin typeface="Helvetica Neue"/>
              </a:rPr>
              <a:t>Retrieves column details: </a:t>
            </a:r>
            <a:r>
              <a:rPr lang="en-US" altLang="en-US" sz="2353" dirty="0" err="1">
                <a:solidFill>
                  <a:srgbClr val="D63384"/>
                </a:solidFill>
                <a:latin typeface="var(--bs-font-monospace)"/>
              </a:rPr>
              <a:t>columnName</a:t>
            </a:r>
            <a:r>
              <a:rPr lang="en-US" altLang="en-US" sz="1600" dirty="0">
                <a:solidFill>
                  <a:srgbClr val="212529"/>
                </a:solidFill>
                <a:latin typeface="Helvetica Neue"/>
              </a:rPr>
              <a:t> and </a:t>
            </a:r>
            <a:r>
              <a:rPr lang="en-US" altLang="en-US" sz="2353" dirty="0" err="1">
                <a:solidFill>
                  <a:srgbClr val="D63384"/>
                </a:solidFill>
                <a:latin typeface="var(--bs-font-monospace)"/>
              </a:rPr>
              <a:t>columnType</a:t>
            </a:r>
            <a:r>
              <a:rPr lang="en-US" altLang="en-US" sz="1600" dirty="0">
                <a:solidFill>
                  <a:srgbClr val="212529"/>
                </a:solidFill>
                <a:latin typeface="Helvetica Neue"/>
              </a:rPr>
              <a:t>.</a:t>
            </a:r>
          </a:p>
          <a:p>
            <a:pPr lvl="2" eaLnBrk="0" fontAlgn="base" hangingPunct="0">
              <a:spcBef>
                <a:spcPct val="0"/>
              </a:spcBef>
              <a:spcAft>
                <a:spcPct val="0"/>
              </a:spcAft>
              <a:buFontTx/>
              <a:buChar char="•"/>
            </a:pPr>
            <a:r>
              <a:rPr lang="en-US" altLang="en-US" sz="1600" dirty="0">
                <a:solidFill>
                  <a:srgbClr val="212529"/>
                </a:solidFill>
                <a:latin typeface="Helvetica Neue"/>
              </a:rPr>
              <a:t>Sanitizes the parameter name by replacing spaces with underscores.</a:t>
            </a:r>
          </a:p>
          <a:p>
            <a:pPr lvl="2" eaLnBrk="0" fontAlgn="base" hangingPunct="0">
              <a:spcBef>
                <a:spcPct val="0"/>
              </a:spcBef>
              <a:spcAft>
                <a:spcPct val="0"/>
              </a:spcAft>
              <a:buFontTx/>
              <a:buChar char="•"/>
            </a:pPr>
            <a:r>
              <a:rPr lang="en-US" altLang="en-US" sz="1600" dirty="0">
                <a:solidFill>
                  <a:srgbClr val="212529"/>
                </a:solidFill>
                <a:latin typeface="Helvetica Neue"/>
              </a:rPr>
              <a:t>Adds the column name to </a:t>
            </a:r>
            <a:r>
              <a:rPr lang="en-US" altLang="en-US" sz="2353" dirty="0" err="1">
                <a:solidFill>
                  <a:srgbClr val="D63384"/>
                </a:solidFill>
                <a:latin typeface="var(--bs-font-monospace)"/>
              </a:rPr>
              <a:t>colSQLUpdateColumns</a:t>
            </a:r>
            <a:r>
              <a:rPr lang="en-US" altLang="en-US" sz="1600" dirty="0">
                <a:solidFill>
                  <a:srgbClr val="212529"/>
                </a:solidFill>
                <a:latin typeface="Helvetica Neue"/>
              </a:rPr>
              <a:t>.</a:t>
            </a:r>
          </a:p>
          <a:p>
            <a:pPr lvl="2" eaLnBrk="0" fontAlgn="base" hangingPunct="0">
              <a:spcBef>
                <a:spcPct val="0"/>
              </a:spcBef>
              <a:spcAft>
                <a:spcPct val="0"/>
              </a:spcAft>
              <a:buFontTx/>
              <a:buChar char="•"/>
            </a:pPr>
            <a:r>
              <a:rPr lang="en-US" altLang="en-US" sz="1600" dirty="0">
                <a:solidFill>
                  <a:srgbClr val="212529"/>
                </a:solidFill>
                <a:latin typeface="Helvetica Neue"/>
              </a:rPr>
              <a:t>Retrieves the value for the current column from </a:t>
            </a:r>
            <a:r>
              <a:rPr lang="en-US" altLang="en-US" sz="2353" dirty="0" err="1">
                <a:solidFill>
                  <a:srgbClr val="D63384"/>
                </a:solidFill>
                <a:latin typeface="var(--bs-font-monospace)"/>
              </a:rPr>
              <a:t>rowCur</a:t>
            </a:r>
            <a:r>
              <a:rPr lang="en-US" altLang="en-US" sz="1600" dirty="0">
                <a:solidFill>
                  <a:srgbClr val="212529"/>
                </a:solidFill>
                <a:latin typeface="Helvetica Neue"/>
              </a:rPr>
              <a:t>.</a:t>
            </a:r>
          </a:p>
          <a:p>
            <a:pPr lvl="2" eaLnBrk="0" fontAlgn="base" hangingPunct="0">
              <a:spcBef>
                <a:spcPct val="0"/>
              </a:spcBef>
              <a:spcAft>
                <a:spcPct val="0"/>
              </a:spcAft>
              <a:buFontTx/>
              <a:buChar char="•"/>
            </a:pPr>
            <a:r>
              <a:rPr lang="en-US" altLang="en-US" sz="1600" dirty="0">
                <a:solidFill>
                  <a:srgbClr val="212529"/>
                </a:solidFill>
                <a:latin typeface="Helvetica Neue"/>
              </a:rPr>
              <a:t>Creates a corresponding </a:t>
            </a:r>
            <a:r>
              <a:rPr lang="en-US" altLang="en-US" sz="2353" dirty="0" err="1">
                <a:solidFill>
                  <a:srgbClr val="D63384"/>
                </a:solidFill>
                <a:latin typeface="var(--bs-font-monospace)"/>
              </a:rPr>
              <a:t>SqlParameter</a:t>
            </a:r>
            <a:r>
              <a:rPr lang="en-US" altLang="en-US" sz="1600" dirty="0">
                <a:solidFill>
                  <a:srgbClr val="212529"/>
                </a:solidFill>
                <a:latin typeface="Helvetica Neue"/>
              </a:rPr>
              <a:t>.</a:t>
            </a:r>
          </a:p>
          <a:p>
            <a:pPr lvl="0" eaLnBrk="0" fontAlgn="base" hangingPunct="0">
              <a:spcBef>
                <a:spcPct val="0"/>
              </a:spcBef>
              <a:spcAft>
                <a:spcPct val="0"/>
              </a:spcAft>
              <a:buFontTx/>
              <a:buChar char="•"/>
            </a:pPr>
            <a:r>
              <a:rPr lang="en-US" altLang="en-US" sz="1600" b="1" dirty="0">
                <a:solidFill>
                  <a:srgbClr val="212529"/>
                </a:solidFill>
                <a:latin typeface="Helvetica Neue"/>
              </a:rPr>
              <a:t>Executing SQL Insert Command</a:t>
            </a:r>
            <a:r>
              <a:rPr lang="en-US" altLang="en-US" sz="1600" dirty="0">
                <a:solidFill>
                  <a:srgbClr val="212529"/>
                </a:solidFill>
                <a:latin typeface="Helvetica Neue"/>
              </a:rPr>
              <a:t>:</a:t>
            </a:r>
          </a:p>
          <a:p>
            <a:pPr lvl="1" eaLnBrk="0" fontAlgn="base" hangingPunct="0">
              <a:spcBef>
                <a:spcPct val="0"/>
              </a:spcBef>
              <a:spcAft>
                <a:spcPct val="0"/>
              </a:spcAft>
              <a:buFontTx/>
              <a:buChar char="•"/>
            </a:pPr>
            <a:r>
              <a:rPr lang="en-US" altLang="en-US" sz="1600" dirty="0">
                <a:solidFill>
                  <a:srgbClr val="212529"/>
                </a:solidFill>
                <a:latin typeface="Helvetica Neue"/>
              </a:rPr>
              <a:t>If there are columns to insert (</a:t>
            </a:r>
            <a:r>
              <a:rPr lang="en-US" altLang="en-US" sz="2353" dirty="0" err="1">
                <a:solidFill>
                  <a:srgbClr val="D63384"/>
                </a:solidFill>
                <a:latin typeface="var(--bs-font-monospace)"/>
              </a:rPr>
              <a:t>colSQLUpdateColumns.Any</a:t>
            </a:r>
            <a:r>
              <a:rPr lang="en-US" altLang="en-US" sz="2353" dirty="0">
                <a:solidFill>
                  <a:srgbClr val="D63384"/>
                </a:solidFill>
                <a:latin typeface="var(--bs-font-monospace)"/>
              </a:rPr>
              <a:t>()</a:t>
            </a:r>
            <a:r>
              <a:rPr lang="en-US" altLang="en-US" sz="1600" dirty="0">
                <a:solidFill>
                  <a:srgbClr val="212529"/>
                </a:solidFill>
                <a:latin typeface="Helvetica Neue"/>
              </a:rPr>
              <a:t>):</a:t>
            </a:r>
          </a:p>
          <a:p>
            <a:pPr lvl="2" eaLnBrk="0" fontAlgn="base" hangingPunct="0">
              <a:spcBef>
                <a:spcPct val="0"/>
              </a:spcBef>
              <a:spcAft>
                <a:spcPct val="0"/>
              </a:spcAft>
              <a:buFontTx/>
              <a:buChar char="•"/>
            </a:pPr>
            <a:r>
              <a:rPr lang="en-US" altLang="en-US" sz="1600" dirty="0">
                <a:solidFill>
                  <a:srgbClr val="212529"/>
                </a:solidFill>
                <a:latin typeface="Helvetica Neue"/>
              </a:rPr>
              <a:t>Constructs the </a:t>
            </a:r>
            <a:r>
              <a:rPr lang="en-US" altLang="en-US" sz="2353" dirty="0">
                <a:solidFill>
                  <a:srgbClr val="D63384"/>
                </a:solidFill>
                <a:latin typeface="var(--bs-font-monospace)"/>
              </a:rPr>
              <a:t>INSERT</a:t>
            </a:r>
            <a:r>
              <a:rPr lang="en-US" altLang="en-US" sz="1600" dirty="0">
                <a:solidFill>
                  <a:srgbClr val="212529"/>
                </a:solidFill>
                <a:latin typeface="Helvetica Neue"/>
              </a:rPr>
              <a:t> SQL statement with column names and parameter names.</a:t>
            </a:r>
          </a:p>
          <a:p>
            <a:pPr lvl="2" eaLnBrk="0" fontAlgn="base" hangingPunct="0">
              <a:spcBef>
                <a:spcPct val="0"/>
              </a:spcBef>
              <a:spcAft>
                <a:spcPct val="0"/>
              </a:spcAft>
              <a:buFontTx/>
              <a:buChar char="•"/>
            </a:pPr>
            <a:r>
              <a:rPr lang="en-US" altLang="en-US" sz="1600" dirty="0">
                <a:solidFill>
                  <a:srgbClr val="212529"/>
                </a:solidFill>
                <a:latin typeface="Helvetica Neue"/>
              </a:rPr>
              <a:t>Opens a SQL connection using </a:t>
            </a:r>
            <a:r>
              <a:rPr lang="en-US" altLang="en-US" sz="2353" dirty="0" err="1">
                <a:solidFill>
                  <a:srgbClr val="D63384"/>
                </a:solidFill>
                <a:latin typeface="var(--bs-font-monospace)"/>
              </a:rPr>
              <a:t>DatabaseConnectionString</a:t>
            </a:r>
            <a:r>
              <a:rPr lang="en-US" altLang="en-US" sz="1600" dirty="0">
                <a:solidFill>
                  <a:srgbClr val="212529"/>
                </a:solidFill>
                <a:latin typeface="Helvetica Neue"/>
              </a:rPr>
              <a:t>.</a:t>
            </a:r>
          </a:p>
          <a:p>
            <a:pPr lvl="2" eaLnBrk="0" fontAlgn="base" hangingPunct="0">
              <a:spcBef>
                <a:spcPct val="0"/>
              </a:spcBef>
              <a:spcAft>
                <a:spcPct val="0"/>
              </a:spcAft>
              <a:buFontTx/>
              <a:buChar char="•"/>
            </a:pPr>
            <a:r>
              <a:rPr lang="en-US" altLang="en-US" sz="1600" dirty="0">
                <a:solidFill>
                  <a:srgbClr val="212529"/>
                </a:solidFill>
                <a:latin typeface="Helvetica Neue"/>
              </a:rPr>
              <a:t>Executes the </a:t>
            </a:r>
            <a:r>
              <a:rPr lang="en-US" altLang="en-US" sz="2353" dirty="0">
                <a:solidFill>
                  <a:srgbClr val="D63384"/>
                </a:solidFill>
                <a:latin typeface="var(--bs-font-monospace)"/>
              </a:rPr>
              <a:t>INSERT</a:t>
            </a:r>
            <a:r>
              <a:rPr lang="en-US" altLang="en-US" sz="1600" dirty="0">
                <a:solidFill>
                  <a:srgbClr val="212529"/>
                </a:solidFill>
                <a:latin typeface="Helvetica Neue"/>
              </a:rPr>
              <a:t> command with the constructed SQL and parameters.</a:t>
            </a:r>
          </a:p>
          <a:p>
            <a:pPr lvl="2" eaLnBrk="0" fontAlgn="base" hangingPunct="0">
              <a:spcBef>
                <a:spcPct val="0"/>
              </a:spcBef>
              <a:spcAft>
                <a:spcPct val="0"/>
              </a:spcAft>
              <a:buFontTx/>
              <a:buChar char="•"/>
            </a:pPr>
            <a:r>
              <a:rPr lang="en-US" altLang="en-US" sz="1600" dirty="0">
                <a:solidFill>
                  <a:srgbClr val="212529"/>
                </a:solidFill>
                <a:latin typeface="Helvetica Neue"/>
              </a:rPr>
              <a:t>Catches and logs any exceptions that occur during execution.</a:t>
            </a:r>
          </a:p>
          <a:p>
            <a:pPr lvl="2" eaLnBrk="0" fontAlgn="base" hangingPunct="0">
              <a:spcBef>
                <a:spcPct val="0"/>
              </a:spcBef>
              <a:spcAft>
                <a:spcPct val="0"/>
              </a:spcAft>
              <a:buFontTx/>
              <a:buChar char="•"/>
            </a:pPr>
            <a:r>
              <a:rPr lang="en-US" altLang="en-US" sz="1600" dirty="0">
                <a:solidFill>
                  <a:srgbClr val="212529"/>
                </a:solidFill>
                <a:latin typeface="Helvetica Neue"/>
              </a:rPr>
              <a:t>Ensures the SQL connection is closed after execution.</a:t>
            </a:r>
          </a:p>
        </p:txBody>
      </p:sp>
      <p:sp>
        <p:nvSpPr>
          <p:cNvPr id="4" name="Title 2">
            <a:extLst>
              <a:ext uri="{FF2B5EF4-FFF2-40B4-BE49-F238E27FC236}">
                <a16:creationId xmlns:a16="http://schemas.microsoft.com/office/drawing/2014/main" id="{DF02DA84-2DF9-EFBD-79DC-18A87EC28F76}"/>
              </a:ext>
            </a:extLst>
          </p:cNvPr>
          <p:cNvSpPr txBox="1">
            <a:spLocks/>
          </p:cNvSpPr>
          <p:nvPr/>
        </p:nvSpPr>
        <p:spPr>
          <a:xfrm>
            <a:off x="565754" y="342900"/>
            <a:ext cx="11060491" cy="738664"/>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4000" b="1" kern="1200" cap="none" spc="0" baseline="0" dirty="0" smtClean="0">
                <a:ln w="3175">
                  <a:noFill/>
                </a:ln>
                <a:solidFill>
                  <a:schemeClr val="bg1"/>
                </a:solidFill>
                <a:effectLst/>
                <a:latin typeface="Open Sans" panose="020B0606030504020204" pitchFamily="34" charset="0"/>
                <a:ea typeface="Open Sans" panose="020B0606030504020204" pitchFamily="34" charset="0"/>
                <a:cs typeface="Open Sans" panose="020B0606030504020204" pitchFamily="34" charset="0"/>
              </a:defRPr>
            </a:lvl1pPr>
          </a:lstStyle>
          <a:p>
            <a:pPr algn="ctr"/>
            <a:r>
              <a:rPr lang="en-US" sz="4800" dirty="0">
                <a:gradFill flip="none" rotWithShape="1">
                  <a:gsLst>
                    <a:gs pos="100000">
                      <a:schemeClr val="accent3"/>
                    </a:gs>
                    <a:gs pos="1000">
                      <a:schemeClr val="accent5"/>
                    </a:gs>
                    <a:gs pos="56000">
                      <a:srgbClr val="E76BC7"/>
                    </a:gs>
                    <a:gs pos="16000">
                      <a:schemeClr val="accent2"/>
                    </a:gs>
                  </a:gsLst>
                  <a:lin ang="3600000" scaled="0"/>
                  <a:tileRect/>
                </a:gradFill>
              </a:rPr>
              <a:t>Add Data</a:t>
            </a:r>
          </a:p>
        </p:txBody>
      </p:sp>
    </p:spTree>
    <p:extLst>
      <p:ext uri="{BB962C8B-B14F-4D97-AF65-F5344CB8AC3E}">
        <p14:creationId xmlns:p14="http://schemas.microsoft.com/office/powerpoint/2010/main" val="37912736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02BC2E1-8184-5BDB-2795-314B4C20682A}"/>
              </a:ext>
            </a:extLst>
          </p:cNvPr>
          <p:cNvSpPr>
            <a:spLocks noChangeArrowheads="1"/>
          </p:cNvSpPr>
          <p:nvPr/>
        </p:nvSpPr>
        <p:spPr bwMode="auto">
          <a:xfrm>
            <a:off x="1473196" y="3863636"/>
            <a:ext cx="8940800" cy="26712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1920" tIns="0" rIns="121920" bIns="0" numCol="1" anchor="ctr" anchorCtr="0" compatLnSpc="1">
            <a:prstTxWarp prst="textNoShape">
              <a:avLst/>
            </a:prstTxWarp>
            <a:spAutoFit/>
          </a:bodyPr>
          <a:lstStyle/>
          <a:p>
            <a:pPr defTabSz="1219170" eaLnBrk="0" fontAlgn="base" hangingPunct="0">
              <a:lnSpc>
                <a:spcPct val="150000"/>
              </a:lnSpc>
              <a:spcBef>
                <a:spcPct val="0"/>
              </a:spcBef>
              <a:spcAft>
                <a:spcPct val="0"/>
              </a:spcAft>
              <a:buFontTx/>
              <a:buChar char="•"/>
            </a:pPr>
            <a:endParaRPr lang="en-US" altLang="en-US" sz="1333" dirty="0"/>
          </a:p>
        </p:txBody>
      </p:sp>
      <p:sp>
        <p:nvSpPr>
          <p:cNvPr id="3" name="Rectangle 1">
            <a:extLst>
              <a:ext uri="{FF2B5EF4-FFF2-40B4-BE49-F238E27FC236}">
                <a16:creationId xmlns:a16="http://schemas.microsoft.com/office/drawing/2014/main" id="{C73B7268-BBE6-21D6-6CF1-9B9D6731A1DA}"/>
              </a:ext>
            </a:extLst>
          </p:cNvPr>
          <p:cNvSpPr>
            <a:spLocks noChangeArrowheads="1"/>
          </p:cNvSpPr>
          <p:nvPr/>
        </p:nvSpPr>
        <p:spPr bwMode="auto">
          <a:xfrm>
            <a:off x="1378586" y="1411875"/>
            <a:ext cx="9934836" cy="517064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21920" tIns="0" rIns="121920" bIns="0" numCol="1" anchor="ctr" anchorCtr="0" compatLnSpc="1">
            <a:prstTxWarp prst="textNoShape">
              <a:avLst/>
            </a:prstTxWarp>
            <a:spAutoFit/>
          </a:bodyPr>
          <a:lstStyle/>
          <a:p>
            <a:pPr lvl="0" eaLnBrk="0" fontAlgn="base" hangingPunct="0">
              <a:spcBef>
                <a:spcPct val="0"/>
              </a:spcBef>
              <a:spcAft>
                <a:spcPct val="0"/>
              </a:spcAft>
              <a:buFontTx/>
              <a:buChar char="•"/>
            </a:pPr>
            <a:r>
              <a:rPr lang="en-US" altLang="en-US" sz="1600" b="1" dirty="0">
                <a:solidFill>
                  <a:srgbClr val="212529"/>
                </a:solidFill>
                <a:latin typeface="+mj-lt"/>
              </a:rPr>
              <a:t>Retrieve Non-null </a:t>
            </a:r>
            <a:r>
              <a:rPr lang="en-US" altLang="en-US" sz="1600" b="1" dirty="0">
                <a:solidFill>
                  <a:srgbClr val="D63384"/>
                </a:solidFill>
                <a:latin typeface="+mj-lt"/>
              </a:rPr>
              <a:t>_Id</a:t>
            </a:r>
            <a:r>
              <a:rPr lang="en-US" altLang="en-US" sz="1600" b="1" dirty="0">
                <a:solidFill>
                  <a:srgbClr val="212529"/>
                </a:solidFill>
                <a:latin typeface="+mj-lt"/>
              </a:rPr>
              <a:t> Values</a:t>
            </a:r>
            <a:r>
              <a:rPr lang="en-US" altLang="en-US" sz="1600" dirty="0">
                <a:solidFill>
                  <a:srgbClr val="212529"/>
                </a:solidFill>
                <a:latin typeface="+mj-lt"/>
              </a:rPr>
              <a:t>:</a:t>
            </a:r>
          </a:p>
          <a:p>
            <a:pPr lvl="1" eaLnBrk="0" fontAlgn="base" hangingPunct="0">
              <a:spcBef>
                <a:spcPct val="0"/>
              </a:spcBef>
              <a:spcAft>
                <a:spcPct val="0"/>
              </a:spcAft>
              <a:buFontTx/>
              <a:buChar char="•"/>
            </a:pPr>
            <a:r>
              <a:rPr lang="en-US" altLang="en-US" sz="1600" dirty="0">
                <a:solidFill>
                  <a:srgbClr val="212529"/>
                </a:solidFill>
                <a:latin typeface="+mj-lt"/>
              </a:rPr>
              <a:t>Filter </a:t>
            </a:r>
            <a:r>
              <a:rPr lang="en-US" altLang="en-US" sz="1600" dirty="0" err="1">
                <a:solidFill>
                  <a:srgbClr val="D63384"/>
                </a:solidFill>
                <a:latin typeface="+mj-lt"/>
              </a:rPr>
              <a:t>CurrentDataTable</a:t>
            </a:r>
            <a:r>
              <a:rPr lang="en-US" altLang="en-US" sz="1600" dirty="0">
                <a:solidFill>
                  <a:srgbClr val="212529"/>
                </a:solidFill>
                <a:latin typeface="+mj-lt"/>
              </a:rPr>
              <a:t> to get rows where </a:t>
            </a:r>
            <a:r>
              <a:rPr lang="en-US" altLang="en-US" sz="1600" dirty="0">
                <a:solidFill>
                  <a:srgbClr val="D63384"/>
                </a:solidFill>
                <a:latin typeface="+mj-lt"/>
              </a:rPr>
              <a:t>_Id</a:t>
            </a:r>
            <a:r>
              <a:rPr lang="en-US" altLang="en-US" sz="1600" dirty="0">
                <a:solidFill>
                  <a:srgbClr val="212529"/>
                </a:solidFill>
                <a:latin typeface="+mj-lt"/>
              </a:rPr>
              <a:t> is not null.</a:t>
            </a:r>
          </a:p>
          <a:p>
            <a:pPr lvl="1" eaLnBrk="0" fontAlgn="base" hangingPunct="0">
              <a:spcBef>
                <a:spcPct val="0"/>
              </a:spcBef>
              <a:spcAft>
                <a:spcPct val="0"/>
              </a:spcAft>
              <a:buFontTx/>
              <a:buChar char="•"/>
            </a:pPr>
            <a:r>
              <a:rPr lang="en-US" altLang="en-US" sz="1600" dirty="0">
                <a:solidFill>
                  <a:srgbClr val="212529"/>
                </a:solidFill>
                <a:latin typeface="+mj-lt"/>
              </a:rPr>
              <a:t>Extract </a:t>
            </a:r>
            <a:r>
              <a:rPr lang="en-US" altLang="en-US" sz="1600" dirty="0">
                <a:solidFill>
                  <a:srgbClr val="D63384"/>
                </a:solidFill>
                <a:latin typeface="+mj-lt"/>
              </a:rPr>
              <a:t>_Id</a:t>
            </a:r>
            <a:r>
              <a:rPr lang="en-US" altLang="en-US" sz="1600" dirty="0">
                <a:solidFill>
                  <a:srgbClr val="212529"/>
                </a:solidFill>
                <a:latin typeface="+mj-lt"/>
              </a:rPr>
              <a:t> values into a list called </a:t>
            </a:r>
            <a:r>
              <a:rPr lang="en-US" altLang="en-US" sz="1600" dirty="0" err="1">
                <a:solidFill>
                  <a:srgbClr val="D63384"/>
                </a:solidFill>
                <a:latin typeface="+mj-lt"/>
              </a:rPr>
              <a:t>currentIds</a:t>
            </a:r>
            <a:r>
              <a:rPr lang="en-US" altLang="en-US" sz="1600" dirty="0">
                <a:solidFill>
                  <a:srgbClr val="212529"/>
                </a:solidFill>
                <a:latin typeface="+mj-lt"/>
              </a:rPr>
              <a:t>.</a:t>
            </a:r>
          </a:p>
          <a:p>
            <a:pPr lvl="0" eaLnBrk="0" fontAlgn="base" hangingPunct="0">
              <a:spcBef>
                <a:spcPct val="0"/>
              </a:spcBef>
              <a:spcAft>
                <a:spcPct val="0"/>
              </a:spcAft>
              <a:buFontTx/>
              <a:buChar char="•"/>
            </a:pPr>
            <a:r>
              <a:rPr lang="en-US" altLang="en-US" sz="1600" b="1" dirty="0">
                <a:solidFill>
                  <a:srgbClr val="212529"/>
                </a:solidFill>
                <a:latin typeface="+mj-lt"/>
              </a:rPr>
              <a:t>Convert </a:t>
            </a:r>
            <a:r>
              <a:rPr lang="en-US" altLang="en-US" sz="1600" b="1" dirty="0">
                <a:solidFill>
                  <a:srgbClr val="D63384"/>
                </a:solidFill>
                <a:latin typeface="+mj-lt"/>
              </a:rPr>
              <a:t>_Id</a:t>
            </a:r>
            <a:r>
              <a:rPr lang="en-US" altLang="en-US" sz="1600" b="1" dirty="0">
                <a:solidFill>
                  <a:srgbClr val="212529"/>
                </a:solidFill>
                <a:latin typeface="+mj-lt"/>
              </a:rPr>
              <a:t> Values to Long</a:t>
            </a:r>
            <a:r>
              <a:rPr lang="en-US" altLang="en-US" sz="1600" dirty="0">
                <a:solidFill>
                  <a:srgbClr val="212529"/>
                </a:solidFill>
                <a:latin typeface="+mj-lt"/>
              </a:rPr>
              <a:t>:</a:t>
            </a:r>
          </a:p>
          <a:p>
            <a:pPr lvl="1" eaLnBrk="0" fontAlgn="base" hangingPunct="0">
              <a:spcBef>
                <a:spcPct val="0"/>
              </a:spcBef>
              <a:spcAft>
                <a:spcPct val="0"/>
              </a:spcAft>
              <a:buFontTx/>
              <a:buChar char="•"/>
            </a:pPr>
            <a:r>
              <a:rPr lang="en-US" altLang="en-US" sz="1600" dirty="0">
                <a:solidFill>
                  <a:srgbClr val="212529"/>
                </a:solidFill>
                <a:latin typeface="+mj-lt"/>
              </a:rPr>
              <a:t>Convert </a:t>
            </a:r>
            <a:r>
              <a:rPr lang="en-US" altLang="en-US" sz="1600" dirty="0" err="1">
                <a:solidFill>
                  <a:srgbClr val="D63384"/>
                </a:solidFill>
                <a:latin typeface="+mj-lt"/>
              </a:rPr>
              <a:t>currentIds</a:t>
            </a:r>
            <a:r>
              <a:rPr lang="en-US" altLang="en-US" sz="1600" dirty="0">
                <a:solidFill>
                  <a:srgbClr val="212529"/>
                </a:solidFill>
                <a:latin typeface="+mj-lt"/>
              </a:rPr>
              <a:t> (originally of type </a:t>
            </a:r>
            <a:r>
              <a:rPr lang="en-US" altLang="en-US" sz="1600" dirty="0">
                <a:solidFill>
                  <a:srgbClr val="D63384"/>
                </a:solidFill>
                <a:latin typeface="+mj-lt"/>
              </a:rPr>
              <a:t>int</a:t>
            </a:r>
            <a:r>
              <a:rPr lang="en-US" altLang="en-US" sz="1600" dirty="0">
                <a:solidFill>
                  <a:srgbClr val="212529"/>
                </a:solidFill>
                <a:latin typeface="+mj-lt"/>
              </a:rPr>
              <a:t>) to a list of long values called </a:t>
            </a:r>
            <a:r>
              <a:rPr lang="en-US" altLang="en-US" sz="1600" dirty="0" err="1">
                <a:solidFill>
                  <a:srgbClr val="D63384"/>
                </a:solidFill>
                <a:latin typeface="+mj-lt"/>
              </a:rPr>
              <a:t>longCurrentIds</a:t>
            </a:r>
            <a:r>
              <a:rPr lang="en-US" altLang="en-US" sz="1600" dirty="0">
                <a:solidFill>
                  <a:srgbClr val="212529"/>
                </a:solidFill>
                <a:latin typeface="+mj-lt"/>
              </a:rPr>
              <a:t>.</a:t>
            </a:r>
          </a:p>
          <a:p>
            <a:pPr lvl="0" eaLnBrk="0" fontAlgn="base" hangingPunct="0">
              <a:spcBef>
                <a:spcPct val="0"/>
              </a:spcBef>
              <a:spcAft>
                <a:spcPct val="0"/>
              </a:spcAft>
              <a:buFontTx/>
              <a:buChar char="•"/>
            </a:pPr>
            <a:r>
              <a:rPr lang="en-US" altLang="en-US" sz="1600" b="1" dirty="0">
                <a:solidFill>
                  <a:srgbClr val="212529"/>
                </a:solidFill>
                <a:latin typeface="+mj-lt"/>
              </a:rPr>
              <a:t>Identify Deleted Rows</a:t>
            </a:r>
            <a:r>
              <a:rPr lang="en-US" altLang="en-US" sz="1600" dirty="0">
                <a:solidFill>
                  <a:srgbClr val="212529"/>
                </a:solidFill>
                <a:latin typeface="+mj-lt"/>
              </a:rPr>
              <a:t>:</a:t>
            </a:r>
          </a:p>
          <a:p>
            <a:pPr lvl="1" eaLnBrk="0" fontAlgn="base" hangingPunct="0">
              <a:spcBef>
                <a:spcPct val="0"/>
              </a:spcBef>
              <a:spcAft>
                <a:spcPct val="0"/>
              </a:spcAft>
              <a:buFontTx/>
              <a:buChar char="•"/>
            </a:pPr>
            <a:r>
              <a:rPr lang="en-US" altLang="en-US" sz="1600" dirty="0">
                <a:solidFill>
                  <a:srgbClr val="212529"/>
                </a:solidFill>
                <a:latin typeface="+mj-lt"/>
              </a:rPr>
              <a:t>Filter </a:t>
            </a:r>
            <a:r>
              <a:rPr lang="en-US" altLang="en-US" sz="1600" dirty="0" err="1">
                <a:solidFill>
                  <a:srgbClr val="D63384"/>
                </a:solidFill>
                <a:latin typeface="+mj-lt"/>
              </a:rPr>
              <a:t>OriginalDataTable</a:t>
            </a:r>
            <a:r>
              <a:rPr lang="en-US" altLang="en-US" sz="1600" dirty="0">
                <a:solidFill>
                  <a:srgbClr val="212529"/>
                </a:solidFill>
                <a:latin typeface="+mj-lt"/>
              </a:rPr>
              <a:t> to get rows whose </a:t>
            </a:r>
            <a:r>
              <a:rPr lang="en-US" altLang="en-US" sz="1600" dirty="0">
                <a:solidFill>
                  <a:srgbClr val="D63384"/>
                </a:solidFill>
                <a:latin typeface="+mj-lt"/>
              </a:rPr>
              <a:t>_Id</a:t>
            </a:r>
            <a:r>
              <a:rPr lang="en-US" altLang="en-US" sz="1600" dirty="0">
                <a:solidFill>
                  <a:srgbClr val="212529"/>
                </a:solidFill>
                <a:latin typeface="+mj-lt"/>
              </a:rPr>
              <a:t> values are not present in </a:t>
            </a:r>
            <a:r>
              <a:rPr lang="en-US" altLang="en-US" sz="1600" dirty="0" err="1">
                <a:solidFill>
                  <a:srgbClr val="D63384"/>
                </a:solidFill>
                <a:latin typeface="+mj-lt"/>
              </a:rPr>
              <a:t>longCurrentIds</a:t>
            </a:r>
            <a:r>
              <a:rPr lang="en-US" altLang="en-US" sz="1600" dirty="0">
                <a:solidFill>
                  <a:srgbClr val="212529"/>
                </a:solidFill>
                <a:latin typeface="+mj-lt"/>
              </a:rPr>
              <a:t>.</a:t>
            </a:r>
          </a:p>
          <a:p>
            <a:pPr lvl="0" eaLnBrk="0" fontAlgn="base" hangingPunct="0">
              <a:spcBef>
                <a:spcPct val="0"/>
              </a:spcBef>
              <a:spcAft>
                <a:spcPct val="0"/>
              </a:spcAft>
              <a:buFontTx/>
              <a:buChar char="•"/>
            </a:pPr>
            <a:r>
              <a:rPr lang="en-US" altLang="en-US" sz="1600" b="1" dirty="0">
                <a:solidFill>
                  <a:srgbClr val="212529"/>
                </a:solidFill>
                <a:latin typeface="+mj-lt"/>
              </a:rPr>
              <a:t>Process Each Deleted Row</a:t>
            </a:r>
            <a:r>
              <a:rPr lang="en-US" altLang="en-US" sz="1600" dirty="0">
                <a:solidFill>
                  <a:srgbClr val="212529"/>
                </a:solidFill>
                <a:latin typeface="+mj-lt"/>
              </a:rPr>
              <a:t>:</a:t>
            </a:r>
          </a:p>
          <a:p>
            <a:pPr lvl="1" eaLnBrk="0" fontAlgn="base" hangingPunct="0">
              <a:spcBef>
                <a:spcPct val="0"/>
              </a:spcBef>
              <a:spcAft>
                <a:spcPct val="0"/>
              </a:spcAft>
              <a:buFontTx/>
              <a:buChar char="•"/>
            </a:pPr>
            <a:r>
              <a:rPr lang="en-US" altLang="en-US" sz="1600" dirty="0">
                <a:solidFill>
                  <a:srgbClr val="212529"/>
                </a:solidFill>
                <a:latin typeface="+mj-lt"/>
              </a:rPr>
              <a:t>Initialize </a:t>
            </a:r>
            <a:r>
              <a:rPr lang="en-US" altLang="en-US" sz="1600" dirty="0" err="1">
                <a:solidFill>
                  <a:srgbClr val="D63384"/>
                </a:solidFill>
                <a:latin typeface="+mj-lt"/>
              </a:rPr>
              <a:t>colSQLWhereColumns</a:t>
            </a:r>
            <a:r>
              <a:rPr lang="en-US" altLang="en-US" sz="1600" dirty="0">
                <a:solidFill>
                  <a:srgbClr val="212529"/>
                </a:solidFill>
                <a:latin typeface="+mj-lt"/>
              </a:rPr>
              <a:t> for the SQL WHERE clause and </a:t>
            </a:r>
            <a:r>
              <a:rPr lang="en-US" altLang="en-US" sz="1600" dirty="0">
                <a:solidFill>
                  <a:srgbClr val="D63384"/>
                </a:solidFill>
                <a:latin typeface="+mj-lt"/>
              </a:rPr>
              <a:t>parameters</a:t>
            </a:r>
            <a:r>
              <a:rPr lang="en-US" altLang="en-US" sz="1600" dirty="0">
                <a:solidFill>
                  <a:srgbClr val="212529"/>
                </a:solidFill>
                <a:latin typeface="+mj-lt"/>
              </a:rPr>
              <a:t> for SQL parameters.</a:t>
            </a:r>
          </a:p>
          <a:p>
            <a:pPr lvl="0" eaLnBrk="0" fontAlgn="base" hangingPunct="0">
              <a:spcBef>
                <a:spcPct val="0"/>
              </a:spcBef>
              <a:spcAft>
                <a:spcPct val="0"/>
              </a:spcAft>
              <a:buFontTx/>
              <a:buChar char="•"/>
            </a:pPr>
            <a:r>
              <a:rPr lang="en-US" altLang="en-US" sz="1600" b="1" dirty="0">
                <a:solidFill>
                  <a:srgbClr val="212529"/>
                </a:solidFill>
                <a:latin typeface="+mj-lt"/>
              </a:rPr>
              <a:t>Loop Through Columns</a:t>
            </a:r>
            <a:r>
              <a:rPr lang="en-US" altLang="en-US" sz="1600" dirty="0">
                <a:solidFill>
                  <a:srgbClr val="212529"/>
                </a:solidFill>
                <a:latin typeface="+mj-lt"/>
              </a:rPr>
              <a:t>:</a:t>
            </a:r>
          </a:p>
          <a:p>
            <a:pPr lvl="1" eaLnBrk="0" fontAlgn="base" hangingPunct="0">
              <a:spcBef>
                <a:spcPct val="0"/>
              </a:spcBef>
              <a:spcAft>
                <a:spcPct val="0"/>
              </a:spcAft>
              <a:buFontTx/>
              <a:buChar char="•"/>
            </a:pPr>
            <a:r>
              <a:rPr lang="en-US" altLang="en-US" sz="1600" dirty="0">
                <a:solidFill>
                  <a:srgbClr val="212529"/>
                </a:solidFill>
                <a:latin typeface="+mj-lt"/>
              </a:rPr>
              <a:t>Skip the </a:t>
            </a:r>
            <a:r>
              <a:rPr lang="en-US" altLang="en-US" sz="1600" dirty="0">
                <a:solidFill>
                  <a:srgbClr val="D63384"/>
                </a:solidFill>
                <a:latin typeface="+mj-lt"/>
              </a:rPr>
              <a:t>_Id</a:t>
            </a:r>
            <a:r>
              <a:rPr lang="en-US" altLang="en-US" sz="1600" dirty="0">
                <a:solidFill>
                  <a:srgbClr val="212529"/>
                </a:solidFill>
                <a:latin typeface="+mj-lt"/>
              </a:rPr>
              <a:t> column and iterate through the rest.</a:t>
            </a:r>
          </a:p>
          <a:p>
            <a:pPr lvl="1" eaLnBrk="0" fontAlgn="base" hangingPunct="0">
              <a:spcBef>
                <a:spcPct val="0"/>
              </a:spcBef>
              <a:spcAft>
                <a:spcPct val="0"/>
              </a:spcAft>
              <a:buFontTx/>
              <a:buChar char="•"/>
            </a:pPr>
            <a:r>
              <a:rPr lang="en-US" altLang="en-US" sz="1600" dirty="0">
                <a:solidFill>
                  <a:srgbClr val="212529"/>
                </a:solidFill>
                <a:latin typeface="+mj-lt"/>
              </a:rPr>
              <a:t>For primary key columns:</a:t>
            </a:r>
          </a:p>
          <a:p>
            <a:pPr lvl="2" eaLnBrk="0" fontAlgn="base" hangingPunct="0">
              <a:spcBef>
                <a:spcPct val="0"/>
              </a:spcBef>
              <a:spcAft>
                <a:spcPct val="0"/>
              </a:spcAft>
              <a:buFontTx/>
              <a:buChar char="•"/>
            </a:pPr>
            <a:r>
              <a:rPr lang="en-US" altLang="en-US" sz="1600" dirty="0">
                <a:solidFill>
                  <a:srgbClr val="212529"/>
                </a:solidFill>
                <a:latin typeface="+mj-lt"/>
              </a:rPr>
              <a:t>Add an SQL condition to </a:t>
            </a:r>
            <a:r>
              <a:rPr lang="en-US" altLang="en-US" sz="1600" dirty="0" err="1">
                <a:solidFill>
                  <a:srgbClr val="D63384"/>
                </a:solidFill>
                <a:latin typeface="+mj-lt"/>
              </a:rPr>
              <a:t>colSQLWhereColumns</a:t>
            </a:r>
            <a:r>
              <a:rPr lang="en-US" altLang="en-US" sz="1600" dirty="0">
                <a:solidFill>
                  <a:srgbClr val="212529"/>
                </a:solidFill>
                <a:latin typeface="+mj-lt"/>
              </a:rPr>
              <a:t>.</a:t>
            </a:r>
          </a:p>
          <a:p>
            <a:pPr lvl="2" eaLnBrk="0" fontAlgn="base" hangingPunct="0">
              <a:spcBef>
                <a:spcPct val="0"/>
              </a:spcBef>
              <a:spcAft>
                <a:spcPct val="0"/>
              </a:spcAft>
              <a:buFontTx/>
              <a:buChar char="•"/>
            </a:pPr>
            <a:r>
              <a:rPr lang="en-US" altLang="en-US" sz="1600" dirty="0">
                <a:solidFill>
                  <a:srgbClr val="212529"/>
                </a:solidFill>
                <a:latin typeface="+mj-lt"/>
              </a:rPr>
              <a:t>Create a </a:t>
            </a:r>
            <a:r>
              <a:rPr lang="en-US" altLang="en-US" sz="1600" dirty="0" err="1">
                <a:solidFill>
                  <a:srgbClr val="D63384"/>
                </a:solidFill>
                <a:latin typeface="+mj-lt"/>
              </a:rPr>
              <a:t>SqlParameter</a:t>
            </a:r>
            <a:r>
              <a:rPr lang="en-US" altLang="en-US" sz="1600" dirty="0">
                <a:solidFill>
                  <a:srgbClr val="212529"/>
                </a:solidFill>
                <a:latin typeface="+mj-lt"/>
              </a:rPr>
              <a:t> with the column value and add it to </a:t>
            </a:r>
            <a:r>
              <a:rPr lang="en-US" altLang="en-US" sz="1600" dirty="0">
                <a:solidFill>
                  <a:srgbClr val="D63384"/>
                </a:solidFill>
                <a:latin typeface="+mj-lt"/>
              </a:rPr>
              <a:t>parameters</a:t>
            </a:r>
            <a:r>
              <a:rPr lang="en-US" altLang="en-US" sz="1600" dirty="0">
                <a:solidFill>
                  <a:srgbClr val="212529"/>
                </a:solidFill>
                <a:latin typeface="+mj-lt"/>
              </a:rPr>
              <a:t>.</a:t>
            </a:r>
          </a:p>
          <a:p>
            <a:pPr lvl="0" eaLnBrk="0" fontAlgn="base" hangingPunct="0">
              <a:spcBef>
                <a:spcPct val="0"/>
              </a:spcBef>
              <a:spcAft>
                <a:spcPct val="0"/>
              </a:spcAft>
              <a:buFontTx/>
              <a:buChar char="•"/>
            </a:pPr>
            <a:r>
              <a:rPr lang="en-US" altLang="en-US" sz="1600" b="1" dirty="0">
                <a:solidFill>
                  <a:srgbClr val="212529"/>
                </a:solidFill>
                <a:latin typeface="+mj-lt"/>
              </a:rPr>
              <a:t>Execute Delete Command</a:t>
            </a:r>
            <a:r>
              <a:rPr lang="en-US" altLang="en-US" sz="1600" dirty="0">
                <a:solidFill>
                  <a:srgbClr val="212529"/>
                </a:solidFill>
                <a:latin typeface="+mj-lt"/>
              </a:rPr>
              <a:t>:</a:t>
            </a:r>
          </a:p>
          <a:p>
            <a:pPr lvl="1" eaLnBrk="0" fontAlgn="base" hangingPunct="0">
              <a:spcBef>
                <a:spcPct val="0"/>
              </a:spcBef>
              <a:spcAft>
                <a:spcPct val="0"/>
              </a:spcAft>
              <a:buFontTx/>
              <a:buChar char="•"/>
            </a:pPr>
            <a:r>
              <a:rPr lang="en-US" altLang="en-US" sz="1600" dirty="0">
                <a:solidFill>
                  <a:srgbClr val="212529"/>
                </a:solidFill>
                <a:latin typeface="+mj-lt"/>
              </a:rPr>
              <a:t>If there are conditions in </a:t>
            </a:r>
            <a:r>
              <a:rPr lang="en-US" altLang="en-US" sz="1600" dirty="0" err="1">
                <a:solidFill>
                  <a:srgbClr val="D63384"/>
                </a:solidFill>
                <a:latin typeface="+mj-lt"/>
              </a:rPr>
              <a:t>colSQLWhereColumns</a:t>
            </a:r>
            <a:r>
              <a:rPr lang="en-US" altLang="en-US" sz="1600" dirty="0">
                <a:solidFill>
                  <a:srgbClr val="212529"/>
                </a:solidFill>
                <a:latin typeface="+mj-lt"/>
              </a:rPr>
              <a:t>, form the SQL DELETE command.</a:t>
            </a:r>
          </a:p>
          <a:p>
            <a:pPr lvl="1" eaLnBrk="0" fontAlgn="base" hangingPunct="0">
              <a:spcBef>
                <a:spcPct val="0"/>
              </a:spcBef>
              <a:spcAft>
                <a:spcPct val="0"/>
              </a:spcAft>
              <a:buFontTx/>
              <a:buChar char="•"/>
            </a:pPr>
            <a:r>
              <a:rPr lang="en-US" altLang="en-US" sz="1600" dirty="0">
                <a:solidFill>
                  <a:srgbClr val="212529"/>
                </a:solidFill>
                <a:latin typeface="+mj-lt"/>
              </a:rPr>
              <a:t>Open a database connection.</a:t>
            </a:r>
          </a:p>
          <a:p>
            <a:pPr lvl="1" eaLnBrk="0" fontAlgn="base" hangingPunct="0">
              <a:spcBef>
                <a:spcPct val="0"/>
              </a:spcBef>
              <a:spcAft>
                <a:spcPct val="0"/>
              </a:spcAft>
              <a:buFontTx/>
              <a:buChar char="•"/>
            </a:pPr>
            <a:r>
              <a:rPr lang="en-US" altLang="en-US" sz="1600" dirty="0">
                <a:solidFill>
                  <a:srgbClr val="212529"/>
                </a:solidFill>
                <a:latin typeface="+mj-lt"/>
              </a:rPr>
              <a:t>Prepare and execute the SQL DELETE command using </a:t>
            </a:r>
            <a:r>
              <a:rPr lang="en-US" altLang="en-US" sz="1600" dirty="0" err="1">
                <a:solidFill>
                  <a:srgbClr val="D63384"/>
                </a:solidFill>
                <a:latin typeface="+mj-lt"/>
              </a:rPr>
              <a:t>SqlCommand</a:t>
            </a:r>
            <a:r>
              <a:rPr lang="en-US" altLang="en-US" sz="1600" dirty="0">
                <a:solidFill>
                  <a:srgbClr val="212529"/>
                </a:solidFill>
                <a:latin typeface="+mj-lt"/>
              </a:rPr>
              <a:t> with the specified parameters.</a:t>
            </a:r>
          </a:p>
          <a:p>
            <a:pPr lvl="0" eaLnBrk="0" fontAlgn="base" hangingPunct="0">
              <a:spcBef>
                <a:spcPct val="0"/>
              </a:spcBef>
              <a:spcAft>
                <a:spcPct val="0"/>
              </a:spcAft>
              <a:buFontTx/>
              <a:buChar char="•"/>
            </a:pPr>
            <a:r>
              <a:rPr lang="en-US" altLang="en-US" sz="1600" b="1" dirty="0">
                <a:solidFill>
                  <a:srgbClr val="212529"/>
                </a:solidFill>
                <a:latin typeface="+mj-lt"/>
              </a:rPr>
              <a:t>Handle Exceptions</a:t>
            </a:r>
            <a:r>
              <a:rPr lang="en-US" altLang="en-US" sz="1600" dirty="0">
                <a:solidFill>
                  <a:srgbClr val="212529"/>
                </a:solidFill>
                <a:latin typeface="+mj-lt"/>
              </a:rPr>
              <a:t>:</a:t>
            </a:r>
          </a:p>
          <a:p>
            <a:pPr lvl="1" eaLnBrk="0" fontAlgn="base" hangingPunct="0">
              <a:spcBef>
                <a:spcPct val="0"/>
              </a:spcBef>
              <a:spcAft>
                <a:spcPct val="0"/>
              </a:spcAft>
              <a:buFontTx/>
              <a:buChar char="•"/>
            </a:pPr>
            <a:r>
              <a:rPr lang="en-US" altLang="en-US" sz="1600" dirty="0">
                <a:solidFill>
                  <a:srgbClr val="212529"/>
                </a:solidFill>
                <a:latin typeface="+mj-lt"/>
              </a:rPr>
              <a:t>Catch and log any exceptions, adding error details to </a:t>
            </a:r>
            <a:r>
              <a:rPr lang="en-US" altLang="en-US" sz="1600" dirty="0" err="1">
                <a:solidFill>
                  <a:srgbClr val="D63384"/>
                </a:solidFill>
                <a:latin typeface="+mj-lt"/>
              </a:rPr>
              <a:t>colGeneralErrors</a:t>
            </a:r>
            <a:r>
              <a:rPr lang="en-US" altLang="en-US" sz="1600" dirty="0">
                <a:solidFill>
                  <a:srgbClr val="212529"/>
                </a:solidFill>
                <a:latin typeface="+mj-lt"/>
              </a:rPr>
              <a:t>.</a:t>
            </a:r>
          </a:p>
          <a:p>
            <a:pPr lvl="1" eaLnBrk="0" fontAlgn="base" hangingPunct="0">
              <a:spcBef>
                <a:spcPct val="0"/>
              </a:spcBef>
              <a:spcAft>
                <a:spcPct val="0"/>
              </a:spcAft>
              <a:buFontTx/>
              <a:buChar char="•"/>
            </a:pPr>
            <a:r>
              <a:rPr lang="en-US" altLang="en-US" sz="1600" dirty="0">
                <a:solidFill>
                  <a:srgbClr val="212529"/>
                </a:solidFill>
                <a:latin typeface="+mj-lt"/>
              </a:rPr>
              <a:t>Ensure the database connection is closed after each operation.</a:t>
            </a:r>
          </a:p>
        </p:txBody>
      </p:sp>
      <p:sp>
        <p:nvSpPr>
          <p:cNvPr id="4" name="Title 2">
            <a:extLst>
              <a:ext uri="{FF2B5EF4-FFF2-40B4-BE49-F238E27FC236}">
                <a16:creationId xmlns:a16="http://schemas.microsoft.com/office/drawing/2014/main" id="{6E1656AD-CA3B-DF10-D22F-962E381F7CCA}"/>
              </a:ext>
            </a:extLst>
          </p:cNvPr>
          <p:cNvSpPr txBox="1">
            <a:spLocks/>
          </p:cNvSpPr>
          <p:nvPr/>
        </p:nvSpPr>
        <p:spPr>
          <a:xfrm>
            <a:off x="670529" y="275479"/>
            <a:ext cx="11060491" cy="738664"/>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4000" b="1" kern="1200" cap="none" spc="0" baseline="0" dirty="0" smtClean="0">
                <a:ln w="3175">
                  <a:noFill/>
                </a:ln>
                <a:solidFill>
                  <a:schemeClr val="bg1"/>
                </a:solidFill>
                <a:effectLst/>
                <a:latin typeface="Open Sans" panose="020B0606030504020204" pitchFamily="34" charset="0"/>
                <a:ea typeface="Open Sans" panose="020B0606030504020204" pitchFamily="34" charset="0"/>
                <a:cs typeface="Open Sans" panose="020B0606030504020204" pitchFamily="34" charset="0"/>
              </a:defRPr>
            </a:lvl1pPr>
          </a:lstStyle>
          <a:p>
            <a:pPr algn="ctr"/>
            <a:r>
              <a:rPr lang="en-US" sz="4800" dirty="0">
                <a:gradFill flip="none" rotWithShape="1">
                  <a:gsLst>
                    <a:gs pos="100000">
                      <a:schemeClr val="accent3"/>
                    </a:gs>
                    <a:gs pos="1000">
                      <a:schemeClr val="accent5"/>
                    </a:gs>
                    <a:gs pos="56000">
                      <a:srgbClr val="E76BC7"/>
                    </a:gs>
                    <a:gs pos="16000">
                      <a:schemeClr val="accent2"/>
                    </a:gs>
                  </a:gsLst>
                  <a:lin ang="3600000" scaled="0"/>
                  <a:tileRect/>
                </a:gradFill>
              </a:rPr>
              <a:t>Delete Data</a:t>
            </a:r>
          </a:p>
        </p:txBody>
      </p:sp>
    </p:spTree>
    <p:extLst>
      <p:ext uri="{BB962C8B-B14F-4D97-AF65-F5344CB8AC3E}">
        <p14:creationId xmlns:p14="http://schemas.microsoft.com/office/powerpoint/2010/main" val="17888937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8FF5E9-151A-A8A6-E2B7-78AD2CDF4DE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12946D0-5A59-6A5D-828F-7344FE9B1D01}"/>
              </a:ext>
            </a:extLst>
          </p:cNvPr>
          <p:cNvSpPr>
            <a:spLocks noGrp="1"/>
          </p:cNvSpPr>
          <p:nvPr>
            <p:ph type="title"/>
          </p:nvPr>
        </p:nvSpPr>
        <p:spPr>
          <a:xfrm>
            <a:off x="488063" y="1219847"/>
            <a:ext cx="5607937" cy="627830"/>
          </a:xfrm>
        </p:spPr>
        <p:txBody>
          <a:bodyPr/>
          <a:lstStyle/>
          <a:p>
            <a:r>
              <a:rPr lang="en-US" dirty="0"/>
              <a:t>About</a:t>
            </a:r>
          </a:p>
        </p:txBody>
      </p:sp>
      <p:sp>
        <p:nvSpPr>
          <p:cNvPr id="3" name="Text Placeholder 2">
            <a:extLst>
              <a:ext uri="{FF2B5EF4-FFF2-40B4-BE49-F238E27FC236}">
                <a16:creationId xmlns:a16="http://schemas.microsoft.com/office/drawing/2014/main" id="{DB3D5499-CCBB-B199-3D03-EE0D529D15D5}"/>
              </a:ext>
            </a:extLst>
          </p:cNvPr>
          <p:cNvSpPr>
            <a:spLocks noGrp="1"/>
          </p:cNvSpPr>
          <p:nvPr>
            <p:ph type="body" sz="quarter" idx="10"/>
          </p:nvPr>
        </p:nvSpPr>
        <p:spPr>
          <a:xfrm>
            <a:off x="488063" y="2050878"/>
            <a:ext cx="5430837" cy="492443"/>
          </a:xfrm>
        </p:spPr>
        <p:txBody>
          <a:bodyPr/>
          <a:lstStyle/>
          <a:p>
            <a:r>
              <a:rPr lang="en-US" dirty="0"/>
              <a:t>Michael Washington</a:t>
            </a:r>
          </a:p>
        </p:txBody>
      </p:sp>
      <p:pic>
        <p:nvPicPr>
          <p:cNvPr id="5" name="Picture 6" descr="http://www.adefwebserver.com/DotNetNukeHELP/images/member_michaelwashington.jpg">
            <a:extLst>
              <a:ext uri="{FF2B5EF4-FFF2-40B4-BE49-F238E27FC236}">
                <a16:creationId xmlns:a16="http://schemas.microsoft.com/office/drawing/2014/main" id="{45F4AF97-8D73-3479-8FFA-4764EB96BF26}"/>
              </a:ext>
            </a:extLst>
          </p:cNvPr>
          <p:cNvPicPr>
            <a:picLocks noChangeAspect="1" noChangeArrowheads="1"/>
          </p:cNvPicPr>
          <p:nvPr/>
        </p:nvPicPr>
        <p:blipFill>
          <a:blip r:embed="rId2" cstate="print"/>
          <a:srcRect/>
          <a:stretch>
            <a:fillRect/>
          </a:stretch>
        </p:blipFill>
        <p:spPr bwMode="auto">
          <a:xfrm>
            <a:off x="9970388" y="308209"/>
            <a:ext cx="1733549" cy="2028253"/>
          </a:xfrm>
          <a:prstGeom prst="rect">
            <a:avLst/>
          </a:prstGeom>
          <a:noFill/>
        </p:spPr>
      </p:pic>
      <p:pic>
        <p:nvPicPr>
          <p:cNvPr id="6" name="Picture 5">
            <a:extLst>
              <a:ext uri="{FF2B5EF4-FFF2-40B4-BE49-F238E27FC236}">
                <a16:creationId xmlns:a16="http://schemas.microsoft.com/office/drawing/2014/main" id="{6FAAD667-8886-85D4-C432-BF726A80CD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8150" y="3921918"/>
            <a:ext cx="10195213" cy="2547195"/>
          </a:xfrm>
          <a:prstGeom prst="rect">
            <a:avLst/>
          </a:prstGeom>
        </p:spPr>
      </p:pic>
      <p:pic>
        <p:nvPicPr>
          <p:cNvPr id="8" name="Picture 7">
            <a:extLst>
              <a:ext uri="{FF2B5EF4-FFF2-40B4-BE49-F238E27FC236}">
                <a16:creationId xmlns:a16="http://schemas.microsoft.com/office/drawing/2014/main" id="{C91381DC-3F5A-D4B9-D8D8-C78BBA8DCD65}"/>
              </a:ext>
            </a:extLst>
          </p:cNvPr>
          <p:cNvPicPr>
            <a:picLocks noChangeAspect="1"/>
          </p:cNvPicPr>
          <p:nvPr/>
        </p:nvPicPr>
        <p:blipFill>
          <a:blip r:embed="rId4"/>
          <a:stretch>
            <a:fillRect/>
          </a:stretch>
        </p:blipFill>
        <p:spPr>
          <a:xfrm>
            <a:off x="9970388" y="2458555"/>
            <a:ext cx="1733550" cy="933450"/>
          </a:xfrm>
          <a:prstGeom prst="rect">
            <a:avLst/>
          </a:prstGeom>
        </p:spPr>
      </p:pic>
    </p:spTree>
    <p:extLst>
      <p:ext uri="{BB962C8B-B14F-4D97-AF65-F5344CB8AC3E}">
        <p14:creationId xmlns:p14="http://schemas.microsoft.com/office/powerpoint/2010/main" val="3508356363"/>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D5D8FC-E3CD-CA68-0C17-25C3A4A3B77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9F56E55-6DD8-44E5-F5A5-850C75E7A83C}"/>
              </a:ext>
            </a:extLst>
          </p:cNvPr>
          <p:cNvSpPr>
            <a:spLocks noGrp="1"/>
          </p:cNvSpPr>
          <p:nvPr>
            <p:ph type="title"/>
          </p:nvPr>
        </p:nvSpPr>
        <p:spPr>
          <a:xfrm>
            <a:off x="563801" y="2813447"/>
            <a:ext cx="11060491" cy="830997"/>
          </a:xfrm>
        </p:spPr>
        <p:txBody>
          <a:bodyPr/>
          <a:lstStyle/>
          <a:p>
            <a:r>
              <a:rPr lang="en-US" sz="5400" dirty="0"/>
              <a:t>Using Fabric Warehouse</a:t>
            </a:r>
            <a:endParaRPr lang="en-US" sz="5400"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830242414"/>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a:extLst>
              <a:ext uri="{FF2B5EF4-FFF2-40B4-BE49-F238E27FC236}">
                <a16:creationId xmlns:a16="http://schemas.microsoft.com/office/drawing/2014/main" id="{9A6D285E-41A5-4D59-2F6F-20C3B8D7BC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1467" y="279400"/>
            <a:ext cx="9889067" cy="36576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5E9464A6-C2F4-C071-2D30-4BCADDF3F0EB}"/>
              </a:ext>
            </a:extLst>
          </p:cNvPr>
          <p:cNvSpPr txBox="1"/>
          <p:nvPr/>
        </p:nvSpPr>
        <p:spPr>
          <a:xfrm>
            <a:off x="609600" y="4038601"/>
            <a:ext cx="10972800" cy="2678234"/>
          </a:xfrm>
          <a:prstGeom prst="rect">
            <a:avLst/>
          </a:prstGeom>
          <a:noFill/>
        </p:spPr>
        <p:txBody>
          <a:bodyPr wrap="square">
            <a:spAutoFit/>
          </a:bodyPr>
          <a:lstStyle/>
          <a:p>
            <a:pPr algn="l"/>
            <a:r>
              <a:rPr lang="en-US" sz="1867" b="1" dirty="0">
                <a:solidFill>
                  <a:schemeClr val="bg1"/>
                </a:solidFill>
                <a:latin typeface="Helvetica Neue"/>
              </a:rPr>
              <a:t>Microsoft Fabric</a:t>
            </a:r>
            <a:r>
              <a:rPr lang="en-US" sz="1867" dirty="0">
                <a:solidFill>
                  <a:schemeClr val="bg1"/>
                </a:solidFill>
                <a:latin typeface="Helvetica Neue"/>
              </a:rPr>
              <a:t> is an end-to-end analytics and data platform designed to unify various data-related tasks into a single, cohesive solution. It integrates data movement, processing, ingestion, transformation, real-time event routing, and report building, all within a Software as a Service (SaaS) model.</a:t>
            </a:r>
          </a:p>
          <a:p>
            <a:pPr algn="l"/>
            <a:endParaRPr lang="en-US" sz="1867" dirty="0">
              <a:solidFill>
                <a:schemeClr val="bg1"/>
              </a:solidFill>
              <a:latin typeface="Helvetica Neue"/>
            </a:endParaRPr>
          </a:p>
          <a:p>
            <a:pPr algn="l"/>
            <a:r>
              <a:rPr lang="en-US" sz="1867" dirty="0">
                <a:solidFill>
                  <a:schemeClr val="bg1"/>
                </a:solidFill>
                <a:latin typeface="Helvetica Neue"/>
              </a:rPr>
              <a:t>By combining components from </a:t>
            </a:r>
            <a:r>
              <a:rPr lang="en-US" sz="1867" b="1" dirty="0">
                <a:solidFill>
                  <a:schemeClr val="bg1"/>
                </a:solidFill>
                <a:latin typeface="Helvetica Neue"/>
              </a:rPr>
              <a:t>Power BI</a:t>
            </a:r>
            <a:r>
              <a:rPr lang="en-US" sz="1867" dirty="0">
                <a:solidFill>
                  <a:schemeClr val="bg1"/>
                </a:solidFill>
                <a:latin typeface="Helvetica Neue"/>
              </a:rPr>
              <a:t>, </a:t>
            </a:r>
            <a:r>
              <a:rPr lang="en-US" sz="1867" b="1" dirty="0">
                <a:solidFill>
                  <a:schemeClr val="bg1"/>
                </a:solidFill>
                <a:latin typeface="Helvetica Neue"/>
              </a:rPr>
              <a:t>Azure Synapse Analytics</a:t>
            </a:r>
            <a:r>
              <a:rPr lang="en-US" sz="1867" dirty="0">
                <a:solidFill>
                  <a:schemeClr val="bg1"/>
                </a:solidFill>
                <a:latin typeface="Helvetica Neue"/>
              </a:rPr>
              <a:t>, and </a:t>
            </a:r>
            <a:r>
              <a:rPr lang="en-US" sz="1867" b="1" dirty="0">
                <a:solidFill>
                  <a:schemeClr val="bg1"/>
                </a:solidFill>
                <a:latin typeface="Helvetica Neue"/>
              </a:rPr>
              <a:t>Azure Data Factory</a:t>
            </a:r>
            <a:r>
              <a:rPr lang="en-US" sz="1867" dirty="0">
                <a:solidFill>
                  <a:schemeClr val="bg1"/>
                </a:solidFill>
                <a:latin typeface="Helvetica Neue"/>
              </a:rPr>
              <a:t>, </a:t>
            </a:r>
            <a:r>
              <a:rPr lang="en-US" sz="1867" b="1" dirty="0">
                <a:solidFill>
                  <a:schemeClr val="bg1"/>
                </a:solidFill>
                <a:latin typeface="Helvetica Neue"/>
              </a:rPr>
              <a:t>Microsoft Fabric</a:t>
            </a:r>
            <a:r>
              <a:rPr lang="en-US" sz="1867" dirty="0">
                <a:solidFill>
                  <a:schemeClr val="bg1"/>
                </a:solidFill>
                <a:latin typeface="Helvetica Neue"/>
              </a:rPr>
              <a:t> offers a comprehensive suite of services including </a:t>
            </a:r>
            <a:r>
              <a:rPr lang="en-US" sz="1867" b="1" dirty="0">
                <a:solidFill>
                  <a:schemeClr val="bg1"/>
                </a:solidFill>
                <a:latin typeface="Helvetica Neue"/>
              </a:rPr>
              <a:t>Data Engineering</a:t>
            </a:r>
            <a:r>
              <a:rPr lang="en-US" sz="1867" dirty="0">
                <a:solidFill>
                  <a:schemeClr val="bg1"/>
                </a:solidFill>
                <a:latin typeface="Helvetica Neue"/>
              </a:rPr>
              <a:t>, </a:t>
            </a:r>
            <a:r>
              <a:rPr lang="en-US" sz="1867" b="1" dirty="0">
                <a:solidFill>
                  <a:schemeClr val="bg1"/>
                </a:solidFill>
                <a:latin typeface="Helvetica Neue"/>
              </a:rPr>
              <a:t>Data Science</a:t>
            </a:r>
            <a:r>
              <a:rPr lang="en-US" sz="1867" dirty="0">
                <a:solidFill>
                  <a:schemeClr val="bg1"/>
                </a:solidFill>
                <a:latin typeface="Helvetica Neue"/>
              </a:rPr>
              <a:t>, </a:t>
            </a:r>
            <a:r>
              <a:rPr lang="en-US" sz="1867" b="1" dirty="0">
                <a:solidFill>
                  <a:schemeClr val="bg1"/>
                </a:solidFill>
                <a:latin typeface="Helvetica Neue"/>
              </a:rPr>
              <a:t>Real-Time Analytics</a:t>
            </a:r>
            <a:r>
              <a:rPr lang="en-US" sz="1867" dirty="0">
                <a:solidFill>
                  <a:schemeClr val="bg1"/>
                </a:solidFill>
                <a:latin typeface="Helvetica Neue"/>
              </a:rPr>
              <a:t>, and </a:t>
            </a:r>
            <a:r>
              <a:rPr lang="en-US" sz="1867" b="1" dirty="0">
                <a:solidFill>
                  <a:schemeClr val="bg1"/>
                </a:solidFill>
                <a:latin typeface="Helvetica Neue"/>
              </a:rPr>
              <a:t>Data Warehousing</a:t>
            </a:r>
            <a:r>
              <a:rPr lang="en-US" sz="1867" dirty="0">
                <a:solidFill>
                  <a:schemeClr val="bg1"/>
                </a:solidFill>
                <a:latin typeface="Helvetica Neue"/>
              </a:rPr>
              <a:t>. This integration enables businesses to transition raw data into actionable insights seamlessly</a:t>
            </a:r>
          </a:p>
        </p:txBody>
      </p:sp>
    </p:spTree>
    <p:extLst>
      <p:ext uri="{BB962C8B-B14F-4D97-AF65-F5344CB8AC3E}">
        <p14:creationId xmlns:p14="http://schemas.microsoft.com/office/powerpoint/2010/main" val="637471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ECFDC9-CD3E-BACA-0101-ECB2295827D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7FE97F9-EE2A-40CC-9975-F454BEB7E1DD}"/>
              </a:ext>
            </a:extLst>
          </p:cNvPr>
          <p:cNvSpPr>
            <a:spLocks noGrp="1"/>
          </p:cNvSpPr>
          <p:nvPr>
            <p:ph type="title"/>
          </p:nvPr>
        </p:nvSpPr>
        <p:spPr>
          <a:xfrm>
            <a:off x="563801" y="2813447"/>
            <a:ext cx="11060491" cy="830997"/>
          </a:xfrm>
        </p:spPr>
        <p:txBody>
          <a:bodyPr/>
          <a:lstStyle/>
          <a:p>
            <a:r>
              <a:rPr lang="en-US" sz="5400" dirty="0"/>
              <a:t>Connect To Fabric</a:t>
            </a:r>
            <a:endParaRPr lang="en-US" sz="5400"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27509751"/>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descr="image">
            <a:hlinkClick r:id="rId3"/>
            <a:extLst>
              <a:ext uri="{FF2B5EF4-FFF2-40B4-BE49-F238E27FC236}">
                <a16:creationId xmlns:a16="http://schemas.microsoft.com/office/drawing/2014/main" id="{8C938A1E-0D7F-98DF-664E-3844D81FACE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30800" y="2374900"/>
            <a:ext cx="1930400" cy="2108200"/>
          </a:xfrm>
          <a:prstGeom prst="rect">
            <a:avLst/>
          </a:prstGeom>
          <a:noFill/>
          <a:extLst>
            <a:ext uri="{909E8E84-426E-40DD-AFC4-6F175D3DCCD1}">
              <a14:hiddenFill xmlns:a14="http://schemas.microsoft.com/office/drawing/2010/main">
                <a:solidFill>
                  <a:srgbClr val="FFFFFF"/>
                </a:solidFill>
              </a14:hiddenFill>
            </a:ext>
          </a:extLst>
        </p:spPr>
      </p:pic>
      <p:pic>
        <p:nvPicPr>
          <p:cNvPr id="18436" name="Picture 4" descr="image">
            <a:extLst>
              <a:ext uri="{FF2B5EF4-FFF2-40B4-BE49-F238E27FC236}">
                <a16:creationId xmlns:a16="http://schemas.microsoft.com/office/drawing/2014/main" id="{3DF0DBD8-D750-E107-D88D-67BA06AFBE1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46600" y="3117851"/>
            <a:ext cx="3098800" cy="622300"/>
          </a:xfrm>
          <a:prstGeom prst="rect">
            <a:avLst/>
          </a:prstGeom>
          <a:noFill/>
          <a:extLst>
            <a:ext uri="{909E8E84-426E-40DD-AFC4-6F175D3DCCD1}">
              <a14:hiddenFill xmlns:a14="http://schemas.microsoft.com/office/drawing/2010/main">
                <a:solidFill>
                  <a:srgbClr val="FFFFFF"/>
                </a:solidFill>
              </a14:hiddenFill>
            </a:ext>
          </a:extLst>
        </p:spPr>
      </p:pic>
      <p:pic>
        <p:nvPicPr>
          <p:cNvPr id="18438" name="Picture 6" descr="image">
            <a:extLst>
              <a:ext uri="{FF2B5EF4-FFF2-40B4-BE49-F238E27FC236}">
                <a16:creationId xmlns:a16="http://schemas.microsoft.com/office/drawing/2014/main" id="{C8D9A8C6-C09E-513E-CDFB-88F516C97BB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05400" y="3168651"/>
            <a:ext cx="1981200" cy="520700"/>
          </a:xfrm>
          <a:prstGeom prst="rect">
            <a:avLst/>
          </a:prstGeom>
          <a:noFill/>
          <a:extLst>
            <a:ext uri="{909E8E84-426E-40DD-AFC4-6F175D3DCCD1}">
              <a14:hiddenFill xmlns:a14="http://schemas.microsoft.com/office/drawing/2010/main">
                <a:solidFill>
                  <a:srgbClr val="FFFFFF"/>
                </a:solidFill>
              </a14:hiddenFill>
            </a:ext>
          </a:extLst>
        </p:spPr>
      </p:pic>
      <p:pic>
        <p:nvPicPr>
          <p:cNvPr id="18440" name="Picture 8" descr="image">
            <a:extLst>
              <a:ext uri="{FF2B5EF4-FFF2-40B4-BE49-F238E27FC236}">
                <a16:creationId xmlns:a16="http://schemas.microsoft.com/office/drawing/2014/main" id="{00D49CEC-A51A-6D15-8085-A2C61628450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43451" y="3225800"/>
            <a:ext cx="2705100" cy="406400"/>
          </a:xfrm>
          <a:prstGeom prst="rect">
            <a:avLst/>
          </a:prstGeom>
          <a:noFill/>
          <a:extLst>
            <a:ext uri="{909E8E84-426E-40DD-AFC4-6F175D3DCCD1}">
              <a14:hiddenFill xmlns:a14="http://schemas.microsoft.com/office/drawing/2010/main">
                <a:solidFill>
                  <a:srgbClr val="FFFFFF"/>
                </a:solidFill>
              </a14:hiddenFill>
            </a:ext>
          </a:extLst>
        </p:spPr>
      </p:pic>
      <p:pic>
        <p:nvPicPr>
          <p:cNvPr id="18442" name="Picture 10" descr="image">
            <a:extLst>
              <a:ext uri="{FF2B5EF4-FFF2-40B4-BE49-F238E27FC236}">
                <a16:creationId xmlns:a16="http://schemas.microsoft.com/office/drawing/2014/main" id="{983CFDCE-BF3E-2CD2-50D7-C94CA8C538E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168900" y="3168651"/>
            <a:ext cx="1854200" cy="520700"/>
          </a:xfrm>
          <a:prstGeom prst="rect">
            <a:avLst/>
          </a:prstGeom>
          <a:noFill/>
          <a:extLst>
            <a:ext uri="{909E8E84-426E-40DD-AFC4-6F175D3DCCD1}">
              <a14:hiddenFill xmlns:a14="http://schemas.microsoft.com/office/drawing/2010/main">
                <a:solidFill>
                  <a:srgbClr val="FFFFFF"/>
                </a:solidFill>
              </a14:hiddenFill>
            </a:ext>
          </a:extLst>
        </p:spPr>
      </p:pic>
      <p:pic>
        <p:nvPicPr>
          <p:cNvPr id="18444" name="Picture 12" descr="image">
            <a:extLst>
              <a:ext uri="{FF2B5EF4-FFF2-40B4-BE49-F238E27FC236}">
                <a16:creationId xmlns:a16="http://schemas.microsoft.com/office/drawing/2014/main" id="{9249AA99-2F3A-1511-7958-9BDC0743890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660651" y="82551"/>
            <a:ext cx="6870700" cy="6692900"/>
          </a:xfrm>
          <a:prstGeom prst="rect">
            <a:avLst/>
          </a:prstGeom>
          <a:noFill/>
          <a:extLst>
            <a:ext uri="{909E8E84-426E-40DD-AFC4-6F175D3DCCD1}">
              <a14:hiddenFill xmlns:a14="http://schemas.microsoft.com/office/drawing/2010/main">
                <a:solidFill>
                  <a:srgbClr val="FFFFFF"/>
                </a:solidFill>
              </a14:hiddenFill>
            </a:ext>
          </a:extLst>
        </p:spPr>
      </p:pic>
      <p:pic>
        <p:nvPicPr>
          <p:cNvPr id="18446" name="Picture 14" descr="image">
            <a:extLst>
              <a:ext uri="{FF2B5EF4-FFF2-40B4-BE49-F238E27FC236}">
                <a16:creationId xmlns:a16="http://schemas.microsoft.com/office/drawing/2014/main" id="{09D0C513-5B05-3F58-401B-E53CEABA41B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470151" y="1365251"/>
            <a:ext cx="7251700" cy="4127500"/>
          </a:xfrm>
          <a:prstGeom prst="rect">
            <a:avLst/>
          </a:prstGeom>
          <a:noFill/>
          <a:extLst>
            <a:ext uri="{909E8E84-426E-40DD-AFC4-6F175D3DCCD1}">
              <a14:hiddenFill xmlns:a14="http://schemas.microsoft.com/office/drawing/2010/main">
                <a:solidFill>
                  <a:srgbClr val="FFFFFF"/>
                </a:solidFill>
              </a14:hiddenFill>
            </a:ext>
          </a:extLst>
        </p:spPr>
      </p:pic>
      <p:pic>
        <p:nvPicPr>
          <p:cNvPr id="18448" name="Picture 16" descr="image">
            <a:extLst>
              <a:ext uri="{FF2B5EF4-FFF2-40B4-BE49-F238E27FC236}">
                <a16:creationId xmlns:a16="http://schemas.microsoft.com/office/drawing/2014/main" id="{BC55BBAC-C236-EEDE-4B5A-439E2ED59B45}"/>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213100" y="2425700"/>
            <a:ext cx="5765800" cy="2006600"/>
          </a:xfrm>
          <a:prstGeom prst="rect">
            <a:avLst/>
          </a:prstGeom>
          <a:noFill/>
          <a:extLst>
            <a:ext uri="{909E8E84-426E-40DD-AFC4-6F175D3DCCD1}">
              <a14:hiddenFill xmlns:a14="http://schemas.microsoft.com/office/drawing/2010/main">
                <a:solidFill>
                  <a:srgbClr val="FFFFFF"/>
                </a:solidFill>
              </a14:hiddenFill>
            </a:ext>
          </a:extLst>
        </p:spPr>
      </p:pic>
      <p:pic>
        <p:nvPicPr>
          <p:cNvPr id="18450" name="Picture 18" descr="image">
            <a:extLst>
              <a:ext uri="{FF2B5EF4-FFF2-40B4-BE49-F238E27FC236}">
                <a16:creationId xmlns:a16="http://schemas.microsoft.com/office/drawing/2014/main" id="{B9811244-AAD8-B679-FFC5-6FCA627F7E8B}"/>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517651" y="2082800"/>
            <a:ext cx="9156700" cy="2692400"/>
          </a:xfrm>
          <a:prstGeom prst="rect">
            <a:avLst/>
          </a:prstGeom>
          <a:noFill/>
          <a:extLst>
            <a:ext uri="{909E8E84-426E-40DD-AFC4-6F175D3DCCD1}">
              <a14:hiddenFill xmlns:a14="http://schemas.microsoft.com/office/drawing/2010/main">
                <a:solidFill>
                  <a:srgbClr val="FFFFFF"/>
                </a:solidFill>
              </a14:hiddenFill>
            </a:ext>
          </a:extLst>
        </p:spPr>
      </p:pic>
      <p:pic>
        <p:nvPicPr>
          <p:cNvPr id="18452" name="Picture 20" descr="image">
            <a:extLst>
              <a:ext uri="{FF2B5EF4-FFF2-40B4-BE49-F238E27FC236}">
                <a16:creationId xmlns:a16="http://schemas.microsoft.com/office/drawing/2014/main" id="{39D7EA8A-9048-6BEC-2556-B5717BB0A60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943351" y="2139951"/>
            <a:ext cx="4305300" cy="2578100"/>
          </a:xfrm>
          <a:prstGeom prst="rect">
            <a:avLst/>
          </a:prstGeom>
          <a:noFill/>
          <a:extLst>
            <a:ext uri="{909E8E84-426E-40DD-AFC4-6F175D3DCCD1}">
              <a14:hiddenFill xmlns:a14="http://schemas.microsoft.com/office/drawing/2010/main">
                <a:solidFill>
                  <a:srgbClr val="FFFFFF"/>
                </a:solidFill>
              </a14:hiddenFill>
            </a:ext>
          </a:extLst>
        </p:spPr>
      </p:pic>
      <p:pic>
        <p:nvPicPr>
          <p:cNvPr id="18454" name="Picture 22" descr="image">
            <a:extLst>
              <a:ext uri="{FF2B5EF4-FFF2-40B4-BE49-F238E27FC236}">
                <a16:creationId xmlns:a16="http://schemas.microsoft.com/office/drawing/2014/main" id="{07CBEE1E-FBC5-DA7C-903A-E1C84F845B00}"/>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718734" y="0"/>
            <a:ext cx="8752417"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8456" name="Picture 24" descr="image">
            <a:extLst>
              <a:ext uri="{FF2B5EF4-FFF2-40B4-BE49-F238E27FC236}">
                <a16:creationId xmlns:a16="http://schemas.microsoft.com/office/drawing/2014/main" id="{3FD41529-C5BA-9664-501F-DB2B9377A84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530600" y="425451"/>
            <a:ext cx="5130800" cy="6007100"/>
          </a:xfrm>
          <a:prstGeom prst="rect">
            <a:avLst/>
          </a:prstGeom>
          <a:noFill/>
          <a:extLst>
            <a:ext uri="{909E8E84-426E-40DD-AFC4-6F175D3DCCD1}">
              <a14:hiddenFill xmlns:a14="http://schemas.microsoft.com/office/drawing/2010/main">
                <a:solidFill>
                  <a:srgbClr val="FFFFFF"/>
                </a:solidFill>
              </a14:hiddenFill>
            </a:ext>
          </a:extLst>
        </p:spPr>
      </p:pic>
      <p:pic>
        <p:nvPicPr>
          <p:cNvPr id="18458" name="Picture 26" descr="image">
            <a:extLst>
              <a:ext uri="{FF2B5EF4-FFF2-40B4-BE49-F238E27FC236}">
                <a16:creationId xmlns:a16="http://schemas.microsoft.com/office/drawing/2014/main" id="{3AE904E2-F322-BFCF-F5EB-9CCABA42D7A6}"/>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086351" y="3117851"/>
            <a:ext cx="2019300" cy="622300"/>
          </a:xfrm>
          <a:prstGeom prst="rect">
            <a:avLst/>
          </a:prstGeom>
          <a:noFill/>
          <a:extLst>
            <a:ext uri="{909E8E84-426E-40DD-AFC4-6F175D3DCCD1}">
              <a14:hiddenFill xmlns:a14="http://schemas.microsoft.com/office/drawing/2010/main">
                <a:solidFill>
                  <a:srgbClr val="FFFFFF"/>
                </a:solidFill>
              </a14:hiddenFill>
            </a:ext>
          </a:extLst>
        </p:spPr>
      </p:pic>
      <p:pic>
        <p:nvPicPr>
          <p:cNvPr id="18460" name="Picture 28" descr="image">
            <a:extLst>
              <a:ext uri="{FF2B5EF4-FFF2-40B4-BE49-F238E27FC236}">
                <a16:creationId xmlns:a16="http://schemas.microsoft.com/office/drawing/2014/main" id="{E223BF20-446A-BEB2-56A3-16A256F32F05}"/>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044951" y="2641600"/>
            <a:ext cx="4102100" cy="1574800"/>
          </a:xfrm>
          <a:prstGeom prst="rect">
            <a:avLst/>
          </a:prstGeom>
          <a:noFill/>
          <a:extLst>
            <a:ext uri="{909E8E84-426E-40DD-AFC4-6F175D3DCCD1}">
              <a14:hiddenFill xmlns:a14="http://schemas.microsoft.com/office/drawing/2010/main">
                <a:solidFill>
                  <a:srgbClr val="FFFFFF"/>
                </a:solidFill>
              </a14:hiddenFill>
            </a:ext>
          </a:extLst>
        </p:spPr>
      </p:pic>
      <p:pic>
        <p:nvPicPr>
          <p:cNvPr id="18462" name="Picture 30" descr="image">
            <a:extLst>
              <a:ext uri="{FF2B5EF4-FFF2-40B4-BE49-F238E27FC236}">
                <a16:creationId xmlns:a16="http://schemas.microsoft.com/office/drawing/2014/main" id="{1FA09CA8-1C95-5484-D644-E916C6B4DA93}"/>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994151" y="1555751"/>
            <a:ext cx="4203700" cy="3746500"/>
          </a:xfrm>
          <a:prstGeom prst="rect">
            <a:avLst/>
          </a:prstGeom>
          <a:noFill/>
          <a:extLst>
            <a:ext uri="{909E8E84-426E-40DD-AFC4-6F175D3DCCD1}">
              <a14:hiddenFill xmlns:a14="http://schemas.microsoft.com/office/drawing/2010/main">
                <a:solidFill>
                  <a:srgbClr val="FFFFFF"/>
                </a:solidFill>
              </a14:hiddenFill>
            </a:ext>
          </a:extLst>
        </p:spPr>
      </p:pic>
      <p:pic>
        <p:nvPicPr>
          <p:cNvPr id="18464" name="Picture 32" descr="image">
            <a:extLst>
              <a:ext uri="{FF2B5EF4-FFF2-40B4-BE49-F238E27FC236}">
                <a16:creationId xmlns:a16="http://schemas.microsoft.com/office/drawing/2014/main" id="{193BF640-8638-C359-2F89-D2408815952B}"/>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657351" y="101600"/>
            <a:ext cx="8877300" cy="6654800"/>
          </a:xfrm>
          <a:prstGeom prst="rect">
            <a:avLst/>
          </a:prstGeom>
          <a:noFill/>
          <a:extLst>
            <a:ext uri="{909E8E84-426E-40DD-AFC4-6F175D3DCCD1}">
              <a14:hiddenFill xmlns:a14="http://schemas.microsoft.com/office/drawing/2010/main">
                <a:solidFill>
                  <a:srgbClr val="FFFFFF"/>
                </a:solidFill>
              </a14:hiddenFill>
            </a:ext>
          </a:extLst>
        </p:spPr>
      </p:pic>
      <p:pic>
        <p:nvPicPr>
          <p:cNvPr id="18466" name="Picture 34" descr="image">
            <a:extLst>
              <a:ext uri="{FF2B5EF4-FFF2-40B4-BE49-F238E27FC236}">
                <a16:creationId xmlns:a16="http://schemas.microsoft.com/office/drawing/2014/main" id="{8EF276A2-5F73-6173-8376-EEA5DB136113}"/>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654300" y="2825751"/>
            <a:ext cx="6883400" cy="1206500"/>
          </a:xfrm>
          <a:prstGeom prst="rect">
            <a:avLst/>
          </a:prstGeom>
          <a:noFill/>
          <a:extLst>
            <a:ext uri="{909E8E84-426E-40DD-AFC4-6F175D3DCCD1}">
              <a14:hiddenFill xmlns:a14="http://schemas.microsoft.com/office/drawing/2010/main">
                <a:solidFill>
                  <a:srgbClr val="FFFFFF"/>
                </a:solidFill>
              </a14:hiddenFill>
            </a:ext>
          </a:extLst>
        </p:spPr>
      </p:pic>
      <p:pic>
        <p:nvPicPr>
          <p:cNvPr id="18468" name="Picture 36" descr="image">
            <a:extLst>
              <a:ext uri="{FF2B5EF4-FFF2-40B4-BE49-F238E27FC236}">
                <a16:creationId xmlns:a16="http://schemas.microsoft.com/office/drawing/2014/main" id="{43B0A6D8-0EE3-CF3B-A81D-E15D25C5E2D1}"/>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4038600" y="1885951"/>
            <a:ext cx="4114800" cy="3086100"/>
          </a:xfrm>
          <a:prstGeom prst="rect">
            <a:avLst/>
          </a:prstGeom>
          <a:noFill/>
          <a:extLst>
            <a:ext uri="{909E8E84-426E-40DD-AFC4-6F175D3DCCD1}">
              <a14:hiddenFill xmlns:a14="http://schemas.microsoft.com/office/drawing/2010/main">
                <a:solidFill>
                  <a:srgbClr val="FFFFFF"/>
                </a:solidFill>
              </a14:hiddenFill>
            </a:ext>
          </a:extLst>
        </p:spPr>
      </p:pic>
      <p:pic>
        <p:nvPicPr>
          <p:cNvPr id="18470" name="Picture 38" descr="image">
            <a:extLst>
              <a:ext uri="{FF2B5EF4-FFF2-40B4-BE49-F238E27FC236}">
                <a16:creationId xmlns:a16="http://schemas.microsoft.com/office/drawing/2014/main" id="{EDC56D9A-C516-066A-3C5E-D406113EE932}"/>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593851" y="1130300"/>
            <a:ext cx="9004300" cy="4597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1339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8434"/>
                                        </p:tgtEl>
                                      </p:cBhvr>
                                    </p:animEffect>
                                    <p:set>
                                      <p:cBhvr>
                                        <p:cTn id="7" dur="1" fill="hold">
                                          <p:stCondLst>
                                            <p:cond delay="499"/>
                                          </p:stCondLst>
                                        </p:cTn>
                                        <p:tgtEl>
                                          <p:spTgt spid="18434"/>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18436"/>
                                        </p:tgtEl>
                                        <p:attrNameLst>
                                          <p:attrName>style.visibility</p:attrName>
                                        </p:attrNameLst>
                                      </p:cBhvr>
                                      <p:to>
                                        <p:strVal val="visible"/>
                                      </p:to>
                                    </p:set>
                                    <p:animEffect transition="in" filter="fade">
                                      <p:cBhvr>
                                        <p:cTn id="10" dur="500"/>
                                        <p:tgtEl>
                                          <p:spTgt spid="1843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500"/>
                                        <p:tgtEl>
                                          <p:spTgt spid="18436"/>
                                        </p:tgtEl>
                                      </p:cBhvr>
                                    </p:animEffect>
                                    <p:set>
                                      <p:cBhvr>
                                        <p:cTn id="15" dur="1" fill="hold">
                                          <p:stCondLst>
                                            <p:cond delay="499"/>
                                          </p:stCondLst>
                                        </p:cTn>
                                        <p:tgtEl>
                                          <p:spTgt spid="18436"/>
                                        </p:tgtEl>
                                        <p:attrNameLst>
                                          <p:attrName>style.visibility</p:attrName>
                                        </p:attrNameLst>
                                      </p:cBhvr>
                                      <p:to>
                                        <p:strVal val="hidden"/>
                                      </p:to>
                                    </p:set>
                                  </p:childTnLst>
                                </p:cTn>
                              </p:par>
                              <p:par>
                                <p:cTn id="16" presetID="10" presetClass="entr" presetSubtype="0" fill="hold" nodeType="withEffect">
                                  <p:stCondLst>
                                    <p:cond delay="0"/>
                                  </p:stCondLst>
                                  <p:childTnLst>
                                    <p:set>
                                      <p:cBhvr>
                                        <p:cTn id="17" dur="1" fill="hold">
                                          <p:stCondLst>
                                            <p:cond delay="0"/>
                                          </p:stCondLst>
                                        </p:cTn>
                                        <p:tgtEl>
                                          <p:spTgt spid="18438"/>
                                        </p:tgtEl>
                                        <p:attrNameLst>
                                          <p:attrName>style.visibility</p:attrName>
                                        </p:attrNameLst>
                                      </p:cBhvr>
                                      <p:to>
                                        <p:strVal val="visible"/>
                                      </p:to>
                                    </p:set>
                                    <p:animEffect transition="in" filter="fade">
                                      <p:cBhvr>
                                        <p:cTn id="18" dur="500"/>
                                        <p:tgtEl>
                                          <p:spTgt spid="1843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nodeType="clickEffect">
                                  <p:stCondLst>
                                    <p:cond delay="0"/>
                                  </p:stCondLst>
                                  <p:childTnLst>
                                    <p:animEffect transition="out" filter="fade">
                                      <p:cBhvr>
                                        <p:cTn id="22" dur="500"/>
                                        <p:tgtEl>
                                          <p:spTgt spid="18438"/>
                                        </p:tgtEl>
                                      </p:cBhvr>
                                    </p:animEffect>
                                    <p:set>
                                      <p:cBhvr>
                                        <p:cTn id="23" dur="1" fill="hold">
                                          <p:stCondLst>
                                            <p:cond delay="499"/>
                                          </p:stCondLst>
                                        </p:cTn>
                                        <p:tgtEl>
                                          <p:spTgt spid="18438"/>
                                        </p:tgtEl>
                                        <p:attrNameLst>
                                          <p:attrName>style.visibility</p:attrName>
                                        </p:attrNameLst>
                                      </p:cBhvr>
                                      <p:to>
                                        <p:strVal val="hidden"/>
                                      </p:to>
                                    </p:set>
                                  </p:childTnLst>
                                </p:cTn>
                              </p:par>
                              <p:par>
                                <p:cTn id="24" presetID="10" presetClass="entr" presetSubtype="0" fill="hold" nodeType="withEffect">
                                  <p:stCondLst>
                                    <p:cond delay="0"/>
                                  </p:stCondLst>
                                  <p:childTnLst>
                                    <p:set>
                                      <p:cBhvr>
                                        <p:cTn id="25" dur="1" fill="hold">
                                          <p:stCondLst>
                                            <p:cond delay="0"/>
                                          </p:stCondLst>
                                        </p:cTn>
                                        <p:tgtEl>
                                          <p:spTgt spid="18440"/>
                                        </p:tgtEl>
                                        <p:attrNameLst>
                                          <p:attrName>style.visibility</p:attrName>
                                        </p:attrNameLst>
                                      </p:cBhvr>
                                      <p:to>
                                        <p:strVal val="visible"/>
                                      </p:to>
                                    </p:set>
                                    <p:animEffect transition="in" filter="fade">
                                      <p:cBhvr>
                                        <p:cTn id="26" dur="500"/>
                                        <p:tgtEl>
                                          <p:spTgt spid="1844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xit" presetSubtype="0" fill="hold" nodeType="clickEffect">
                                  <p:stCondLst>
                                    <p:cond delay="0"/>
                                  </p:stCondLst>
                                  <p:childTnLst>
                                    <p:animEffect transition="out" filter="fade">
                                      <p:cBhvr>
                                        <p:cTn id="30" dur="500"/>
                                        <p:tgtEl>
                                          <p:spTgt spid="18440"/>
                                        </p:tgtEl>
                                      </p:cBhvr>
                                    </p:animEffect>
                                    <p:set>
                                      <p:cBhvr>
                                        <p:cTn id="31" dur="1" fill="hold">
                                          <p:stCondLst>
                                            <p:cond delay="499"/>
                                          </p:stCondLst>
                                        </p:cTn>
                                        <p:tgtEl>
                                          <p:spTgt spid="18440"/>
                                        </p:tgtEl>
                                        <p:attrNameLst>
                                          <p:attrName>style.visibility</p:attrName>
                                        </p:attrNameLst>
                                      </p:cBhvr>
                                      <p:to>
                                        <p:strVal val="hidden"/>
                                      </p:to>
                                    </p:set>
                                  </p:childTnLst>
                                </p:cTn>
                              </p:par>
                              <p:par>
                                <p:cTn id="32" presetID="10" presetClass="entr" presetSubtype="0" fill="hold" nodeType="withEffect">
                                  <p:stCondLst>
                                    <p:cond delay="0"/>
                                  </p:stCondLst>
                                  <p:childTnLst>
                                    <p:set>
                                      <p:cBhvr>
                                        <p:cTn id="33" dur="1" fill="hold">
                                          <p:stCondLst>
                                            <p:cond delay="0"/>
                                          </p:stCondLst>
                                        </p:cTn>
                                        <p:tgtEl>
                                          <p:spTgt spid="18442"/>
                                        </p:tgtEl>
                                        <p:attrNameLst>
                                          <p:attrName>style.visibility</p:attrName>
                                        </p:attrNameLst>
                                      </p:cBhvr>
                                      <p:to>
                                        <p:strVal val="visible"/>
                                      </p:to>
                                    </p:set>
                                    <p:animEffect transition="in" filter="fade">
                                      <p:cBhvr>
                                        <p:cTn id="34" dur="500"/>
                                        <p:tgtEl>
                                          <p:spTgt spid="18442"/>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xit" presetSubtype="0" fill="hold" nodeType="clickEffect">
                                  <p:stCondLst>
                                    <p:cond delay="0"/>
                                  </p:stCondLst>
                                  <p:childTnLst>
                                    <p:animEffect transition="out" filter="fade">
                                      <p:cBhvr>
                                        <p:cTn id="38" dur="500"/>
                                        <p:tgtEl>
                                          <p:spTgt spid="18442"/>
                                        </p:tgtEl>
                                      </p:cBhvr>
                                    </p:animEffect>
                                    <p:set>
                                      <p:cBhvr>
                                        <p:cTn id="39" dur="1" fill="hold">
                                          <p:stCondLst>
                                            <p:cond delay="499"/>
                                          </p:stCondLst>
                                        </p:cTn>
                                        <p:tgtEl>
                                          <p:spTgt spid="18442"/>
                                        </p:tgtEl>
                                        <p:attrNameLst>
                                          <p:attrName>style.visibility</p:attrName>
                                        </p:attrNameLst>
                                      </p:cBhvr>
                                      <p:to>
                                        <p:strVal val="hidden"/>
                                      </p:to>
                                    </p:set>
                                  </p:childTnLst>
                                </p:cTn>
                              </p:par>
                              <p:par>
                                <p:cTn id="40" presetID="10" presetClass="entr" presetSubtype="0" fill="hold" nodeType="withEffect">
                                  <p:stCondLst>
                                    <p:cond delay="0"/>
                                  </p:stCondLst>
                                  <p:childTnLst>
                                    <p:set>
                                      <p:cBhvr>
                                        <p:cTn id="41" dur="1" fill="hold">
                                          <p:stCondLst>
                                            <p:cond delay="0"/>
                                          </p:stCondLst>
                                        </p:cTn>
                                        <p:tgtEl>
                                          <p:spTgt spid="18444"/>
                                        </p:tgtEl>
                                        <p:attrNameLst>
                                          <p:attrName>style.visibility</p:attrName>
                                        </p:attrNameLst>
                                      </p:cBhvr>
                                      <p:to>
                                        <p:strVal val="visible"/>
                                      </p:to>
                                    </p:set>
                                    <p:animEffect transition="in" filter="fade">
                                      <p:cBhvr>
                                        <p:cTn id="42" dur="500"/>
                                        <p:tgtEl>
                                          <p:spTgt spid="18444"/>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xit" presetSubtype="0" fill="hold" nodeType="clickEffect">
                                  <p:stCondLst>
                                    <p:cond delay="0"/>
                                  </p:stCondLst>
                                  <p:childTnLst>
                                    <p:animEffect transition="out" filter="fade">
                                      <p:cBhvr>
                                        <p:cTn id="46" dur="500"/>
                                        <p:tgtEl>
                                          <p:spTgt spid="18444"/>
                                        </p:tgtEl>
                                      </p:cBhvr>
                                    </p:animEffect>
                                    <p:set>
                                      <p:cBhvr>
                                        <p:cTn id="47" dur="1" fill="hold">
                                          <p:stCondLst>
                                            <p:cond delay="499"/>
                                          </p:stCondLst>
                                        </p:cTn>
                                        <p:tgtEl>
                                          <p:spTgt spid="18444"/>
                                        </p:tgtEl>
                                        <p:attrNameLst>
                                          <p:attrName>style.visibility</p:attrName>
                                        </p:attrNameLst>
                                      </p:cBhvr>
                                      <p:to>
                                        <p:strVal val="hidden"/>
                                      </p:to>
                                    </p:set>
                                  </p:childTnLst>
                                </p:cTn>
                              </p:par>
                              <p:par>
                                <p:cTn id="48" presetID="10" presetClass="entr" presetSubtype="0" fill="hold" nodeType="withEffect">
                                  <p:stCondLst>
                                    <p:cond delay="0"/>
                                  </p:stCondLst>
                                  <p:childTnLst>
                                    <p:set>
                                      <p:cBhvr>
                                        <p:cTn id="49" dur="1" fill="hold">
                                          <p:stCondLst>
                                            <p:cond delay="0"/>
                                          </p:stCondLst>
                                        </p:cTn>
                                        <p:tgtEl>
                                          <p:spTgt spid="18446"/>
                                        </p:tgtEl>
                                        <p:attrNameLst>
                                          <p:attrName>style.visibility</p:attrName>
                                        </p:attrNameLst>
                                      </p:cBhvr>
                                      <p:to>
                                        <p:strVal val="visible"/>
                                      </p:to>
                                    </p:set>
                                    <p:animEffect transition="in" filter="fade">
                                      <p:cBhvr>
                                        <p:cTn id="50" dur="500"/>
                                        <p:tgtEl>
                                          <p:spTgt spid="18446"/>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xit" presetSubtype="0" fill="hold" nodeType="clickEffect">
                                  <p:stCondLst>
                                    <p:cond delay="0"/>
                                  </p:stCondLst>
                                  <p:childTnLst>
                                    <p:animEffect transition="out" filter="fade">
                                      <p:cBhvr>
                                        <p:cTn id="54" dur="500"/>
                                        <p:tgtEl>
                                          <p:spTgt spid="18446"/>
                                        </p:tgtEl>
                                      </p:cBhvr>
                                    </p:animEffect>
                                    <p:set>
                                      <p:cBhvr>
                                        <p:cTn id="55" dur="1" fill="hold">
                                          <p:stCondLst>
                                            <p:cond delay="499"/>
                                          </p:stCondLst>
                                        </p:cTn>
                                        <p:tgtEl>
                                          <p:spTgt spid="18446"/>
                                        </p:tgtEl>
                                        <p:attrNameLst>
                                          <p:attrName>style.visibility</p:attrName>
                                        </p:attrNameLst>
                                      </p:cBhvr>
                                      <p:to>
                                        <p:strVal val="hidden"/>
                                      </p:to>
                                    </p:set>
                                  </p:childTnLst>
                                </p:cTn>
                              </p:par>
                              <p:par>
                                <p:cTn id="56" presetID="10" presetClass="entr" presetSubtype="0" fill="hold" nodeType="withEffect">
                                  <p:stCondLst>
                                    <p:cond delay="0"/>
                                  </p:stCondLst>
                                  <p:childTnLst>
                                    <p:set>
                                      <p:cBhvr>
                                        <p:cTn id="57" dur="1" fill="hold">
                                          <p:stCondLst>
                                            <p:cond delay="0"/>
                                          </p:stCondLst>
                                        </p:cTn>
                                        <p:tgtEl>
                                          <p:spTgt spid="18448"/>
                                        </p:tgtEl>
                                        <p:attrNameLst>
                                          <p:attrName>style.visibility</p:attrName>
                                        </p:attrNameLst>
                                      </p:cBhvr>
                                      <p:to>
                                        <p:strVal val="visible"/>
                                      </p:to>
                                    </p:set>
                                    <p:animEffect transition="in" filter="fade">
                                      <p:cBhvr>
                                        <p:cTn id="58" dur="500"/>
                                        <p:tgtEl>
                                          <p:spTgt spid="18448"/>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xit" presetSubtype="0" fill="hold" nodeType="clickEffect">
                                  <p:stCondLst>
                                    <p:cond delay="0"/>
                                  </p:stCondLst>
                                  <p:childTnLst>
                                    <p:animEffect transition="out" filter="fade">
                                      <p:cBhvr>
                                        <p:cTn id="62" dur="500"/>
                                        <p:tgtEl>
                                          <p:spTgt spid="18448"/>
                                        </p:tgtEl>
                                      </p:cBhvr>
                                    </p:animEffect>
                                    <p:set>
                                      <p:cBhvr>
                                        <p:cTn id="63" dur="1" fill="hold">
                                          <p:stCondLst>
                                            <p:cond delay="499"/>
                                          </p:stCondLst>
                                        </p:cTn>
                                        <p:tgtEl>
                                          <p:spTgt spid="18448"/>
                                        </p:tgtEl>
                                        <p:attrNameLst>
                                          <p:attrName>style.visibility</p:attrName>
                                        </p:attrNameLst>
                                      </p:cBhvr>
                                      <p:to>
                                        <p:strVal val="hidden"/>
                                      </p:to>
                                    </p:set>
                                  </p:childTnLst>
                                </p:cTn>
                              </p:par>
                              <p:par>
                                <p:cTn id="64" presetID="10" presetClass="entr" presetSubtype="0" fill="hold" nodeType="withEffect">
                                  <p:stCondLst>
                                    <p:cond delay="0"/>
                                  </p:stCondLst>
                                  <p:childTnLst>
                                    <p:set>
                                      <p:cBhvr>
                                        <p:cTn id="65" dur="1" fill="hold">
                                          <p:stCondLst>
                                            <p:cond delay="0"/>
                                          </p:stCondLst>
                                        </p:cTn>
                                        <p:tgtEl>
                                          <p:spTgt spid="18450"/>
                                        </p:tgtEl>
                                        <p:attrNameLst>
                                          <p:attrName>style.visibility</p:attrName>
                                        </p:attrNameLst>
                                      </p:cBhvr>
                                      <p:to>
                                        <p:strVal val="visible"/>
                                      </p:to>
                                    </p:set>
                                    <p:animEffect transition="in" filter="fade">
                                      <p:cBhvr>
                                        <p:cTn id="66" dur="500"/>
                                        <p:tgtEl>
                                          <p:spTgt spid="18450"/>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xit" presetSubtype="0" fill="hold" nodeType="clickEffect">
                                  <p:stCondLst>
                                    <p:cond delay="0"/>
                                  </p:stCondLst>
                                  <p:childTnLst>
                                    <p:animEffect transition="out" filter="fade">
                                      <p:cBhvr>
                                        <p:cTn id="70" dur="500"/>
                                        <p:tgtEl>
                                          <p:spTgt spid="18450"/>
                                        </p:tgtEl>
                                      </p:cBhvr>
                                    </p:animEffect>
                                    <p:set>
                                      <p:cBhvr>
                                        <p:cTn id="71" dur="1" fill="hold">
                                          <p:stCondLst>
                                            <p:cond delay="499"/>
                                          </p:stCondLst>
                                        </p:cTn>
                                        <p:tgtEl>
                                          <p:spTgt spid="18450"/>
                                        </p:tgtEl>
                                        <p:attrNameLst>
                                          <p:attrName>style.visibility</p:attrName>
                                        </p:attrNameLst>
                                      </p:cBhvr>
                                      <p:to>
                                        <p:strVal val="hidden"/>
                                      </p:to>
                                    </p:set>
                                  </p:childTnLst>
                                </p:cTn>
                              </p:par>
                              <p:par>
                                <p:cTn id="72" presetID="10" presetClass="entr" presetSubtype="0" fill="hold" nodeType="withEffect">
                                  <p:stCondLst>
                                    <p:cond delay="0"/>
                                  </p:stCondLst>
                                  <p:childTnLst>
                                    <p:set>
                                      <p:cBhvr>
                                        <p:cTn id="73" dur="1" fill="hold">
                                          <p:stCondLst>
                                            <p:cond delay="0"/>
                                          </p:stCondLst>
                                        </p:cTn>
                                        <p:tgtEl>
                                          <p:spTgt spid="18452"/>
                                        </p:tgtEl>
                                        <p:attrNameLst>
                                          <p:attrName>style.visibility</p:attrName>
                                        </p:attrNameLst>
                                      </p:cBhvr>
                                      <p:to>
                                        <p:strVal val="visible"/>
                                      </p:to>
                                    </p:set>
                                    <p:animEffect transition="in" filter="fade">
                                      <p:cBhvr>
                                        <p:cTn id="74" dur="500"/>
                                        <p:tgtEl>
                                          <p:spTgt spid="18452"/>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xit" presetSubtype="0" fill="hold" nodeType="clickEffect">
                                  <p:stCondLst>
                                    <p:cond delay="0"/>
                                  </p:stCondLst>
                                  <p:childTnLst>
                                    <p:animEffect transition="out" filter="fade">
                                      <p:cBhvr>
                                        <p:cTn id="78" dur="500"/>
                                        <p:tgtEl>
                                          <p:spTgt spid="18452"/>
                                        </p:tgtEl>
                                      </p:cBhvr>
                                    </p:animEffect>
                                    <p:set>
                                      <p:cBhvr>
                                        <p:cTn id="79" dur="1" fill="hold">
                                          <p:stCondLst>
                                            <p:cond delay="499"/>
                                          </p:stCondLst>
                                        </p:cTn>
                                        <p:tgtEl>
                                          <p:spTgt spid="18452"/>
                                        </p:tgtEl>
                                        <p:attrNameLst>
                                          <p:attrName>style.visibility</p:attrName>
                                        </p:attrNameLst>
                                      </p:cBhvr>
                                      <p:to>
                                        <p:strVal val="hidden"/>
                                      </p:to>
                                    </p:set>
                                  </p:childTnLst>
                                </p:cTn>
                              </p:par>
                              <p:par>
                                <p:cTn id="80" presetID="10" presetClass="entr" presetSubtype="0" fill="hold" nodeType="withEffect">
                                  <p:stCondLst>
                                    <p:cond delay="0"/>
                                  </p:stCondLst>
                                  <p:childTnLst>
                                    <p:set>
                                      <p:cBhvr>
                                        <p:cTn id="81" dur="1" fill="hold">
                                          <p:stCondLst>
                                            <p:cond delay="0"/>
                                          </p:stCondLst>
                                        </p:cTn>
                                        <p:tgtEl>
                                          <p:spTgt spid="18454"/>
                                        </p:tgtEl>
                                        <p:attrNameLst>
                                          <p:attrName>style.visibility</p:attrName>
                                        </p:attrNameLst>
                                      </p:cBhvr>
                                      <p:to>
                                        <p:strVal val="visible"/>
                                      </p:to>
                                    </p:set>
                                    <p:animEffect transition="in" filter="fade">
                                      <p:cBhvr>
                                        <p:cTn id="82" dur="500"/>
                                        <p:tgtEl>
                                          <p:spTgt spid="18454"/>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xit" presetSubtype="0" fill="hold" nodeType="clickEffect">
                                  <p:stCondLst>
                                    <p:cond delay="0"/>
                                  </p:stCondLst>
                                  <p:childTnLst>
                                    <p:animEffect transition="out" filter="fade">
                                      <p:cBhvr>
                                        <p:cTn id="86" dur="500"/>
                                        <p:tgtEl>
                                          <p:spTgt spid="18454"/>
                                        </p:tgtEl>
                                      </p:cBhvr>
                                    </p:animEffect>
                                    <p:set>
                                      <p:cBhvr>
                                        <p:cTn id="87" dur="1" fill="hold">
                                          <p:stCondLst>
                                            <p:cond delay="499"/>
                                          </p:stCondLst>
                                        </p:cTn>
                                        <p:tgtEl>
                                          <p:spTgt spid="18454"/>
                                        </p:tgtEl>
                                        <p:attrNameLst>
                                          <p:attrName>style.visibility</p:attrName>
                                        </p:attrNameLst>
                                      </p:cBhvr>
                                      <p:to>
                                        <p:strVal val="hidden"/>
                                      </p:to>
                                    </p:set>
                                  </p:childTnLst>
                                </p:cTn>
                              </p:par>
                              <p:par>
                                <p:cTn id="88" presetID="10" presetClass="entr" presetSubtype="0" fill="hold" nodeType="withEffect">
                                  <p:stCondLst>
                                    <p:cond delay="0"/>
                                  </p:stCondLst>
                                  <p:childTnLst>
                                    <p:set>
                                      <p:cBhvr>
                                        <p:cTn id="89" dur="1" fill="hold">
                                          <p:stCondLst>
                                            <p:cond delay="0"/>
                                          </p:stCondLst>
                                        </p:cTn>
                                        <p:tgtEl>
                                          <p:spTgt spid="18456"/>
                                        </p:tgtEl>
                                        <p:attrNameLst>
                                          <p:attrName>style.visibility</p:attrName>
                                        </p:attrNameLst>
                                      </p:cBhvr>
                                      <p:to>
                                        <p:strVal val="visible"/>
                                      </p:to>
                                    </p:set>
                                    <p:animEffect transition="in" filter="fade">
                                      <p:cBhvr>
                                        <p:cTn id="90" dur="500"/>
                                        <p:tgtEl>
                                          <p:spTgt spid="18456"/>
                                        </p:tgtEl>
                                      </p:cBhvr>
                                    </p:animEffect>
                                  </p:childTnLst>
                                </p:cTn>
                              </p:par>
                            </p:childTnLst>
                          </p:cTn>
                        </p:par>
                      </p:childTnLst>
                    </p:cTn>
                  </p:par>
                  <p:par>
                    <p:cTn id="91" fill="hold">
                      <p:stCondLst>
                        <p:cond delay="indefinite"/>
                      </p:stCondLst>
                      <p:childTnLst>
                        <p:par>
                          <p:cTn id="92" fill="hold">
                            <p:stCondLst>
                              <p:cond delay="0"/>
                            </p:stCondLst>
                            <p:childTnLst>
                              <p:par>
                                <p:cTn id="93" presetID="10" presetClass="exit" presetSubtype="0" fill="hold" nodeType="clickEffect">
                                  <p:stCondLst>
                                    <p:cond delay="0"/>
                                  </p:stCondLst>
                                  <p:childTnLst>
                                    <p:animEffect transition="out" filter="fade">
                                      <p:cBhvr>
                                        <p:cTn id="94" dur="500"/>
                                        <p:tgtEl>
                                          <p:spTgt spid="18456"/>
                                        </p:tgtEl>
                                      </p:cBhvr>
                                    </p:animEffect>
                                    <p:set>
                                      <p:cBhvr>
                                        <p:cTn id="95" dur="1" fill="hold">
                                          <p:stCondLst>
                                            <p:cond delay="499"/>
                                          </p:stCondLst>
                                        </p:cTn>
                                        <p:tgtEl>
                                          <p:spTgt spid="18456"/>
                                        </p:tgtEl>
                                        <p:attrNameLst>
                                          <p:attrName>style.visibility</p:attrName>
                                        </p:attrNameLst>
                                      </p:cBhvr>
                                      <p:to>
                                        <p:strVal val="hidden"/>
                                      </p:to>
                                    </p:set>
                                  </p:childTnLst>
                                </p:cTn>
                              </p:par>
                              <p:par>
                                <p:cTn id="96" presetID="10" presetClass="entr" presetSubtype="0" fill="hold" nodeType="withEffect">
                                  <p:stCondLst>
                                    <p:cond delay="0"/>
                                  </p:stCondLst>
                                  <p:childTnLst>
                                    <p:set>
                                      <p:cBhvr>
                                        <p:cTn id="97" dur="1" fill="hold">
                                          <p:stCondLst>
                                            <p:cond delay="0"/>
                                          </p:stCondLst>
                                        </p:cTn>
                                        <p:tgtEl>
                                          <p:spTgt spid="18458"/>
                                        </p:tgtEl>
                                        <p:attrNameLst>
                                          <p:attrName>style.visibility</p:attrName>
                                        </p:attrNameLst>
                                      </p:cBhvr>
                                      <p:to>
                                        <p:strVal val="visible"/>
                                      </p:to>
                                    </p:set>
                                    <p:animEffect transition="in" filter="fade">
                                      <p:cBhvr>
                                        <p:cTn id="98" dur="500"/>
                                        <p:tgtEl>
                                          <p:spTgt spid="18458"/>
                                        </p:tgtEl>
                                      </p:cBhvr>
                                    </p:animEffect>
                                  </p:childTnLst>
                                </p:cTn>
                              </p:par>
                            </p:childTnLst>
                          </p:cTn>
                        </p:par>
                      </p:childTnLst>
                    </p:cTn>
                  </p:par>
                  <p:par>
                    <p:cTn id="99" fill="hold">
                      <p:stCondLst>
                        <p:cond delay="indefinite"/>
                      </p:stCondLst>
                      <p:childTnLst>
                        <p:par>
                          <p:cTn id="100" fill="hold">
                            <p:stCondLst>
                              <p:cond delay="0"/>
                            </p:stCondLst>
                            <p:childTnLst>
                              <p:par>
                                <p:cTn id="101" presetID="10" presetClass="exit" presetSubtype="0" fill="hold" nodeType="clickEffect">
                                  <p:stCondLst>
                                    <p:cond delay="0"/>
                                  </p:stCondLst>
                                  <p:childTnLst>
                                    <p:animEffect transition="out" filter="fade">
                                      <p:cBhvr>
                                        <p:cTn id="102" dur="500"/>
                                        <p:tgtEl>
                                          <p:spTgt spid="18458"/>
                                        </p:tgtEl>
                                      </p:cBhvr>
                                    </p:animEffect>
                                    <p:set>
                                      <p:cBhvr>
                                        <p:cTn id="103" dur="1" fill="hold">
                                          <p:stCondLst>
                                            <p:cond delay="499"/>
                                          </p:stCondLst>
                                        </p:cTn>
                                        <p:tgtEl>
                                          <p:spTgt spid="18458"/>
                                        </p:tgtEl>
                                        <p:attrNameLst>
                                          <p:attrName>style.visibility</p:attrName>
                                        </p:attrNameLst>
                                      </p:cBhvr>
                                      <p:to>
                                        <p:strVal val="hidden"/>
                                      </p:to>
                                    </p:set>
                                  </p:childTnLst>
                                </p:cTn>
                              </p:par>
                              <p:par>
                                <p:cTn id="104" presetID="10" presetClass="entr" presetSubtype="0" fill="hold" nodeType="withEffect">
                                  <p:stCondLst>
                                    <p:cond delay="0"/>
                                  </p:stCondLst>
                                  <p:childTnLst>
                                    <p:set>
                                      <p:cBhvr>
                                        <p:cTn id="105" dur="1" fill="hold">
                                          <p:stCondLst>
                                            <p:cond delay="0"/>
                                          </p:stCondLst>
                                        </p:cTn>
                                        <p:tgtEl>
                                          <p:spTgt spid="18460"/>
                                        </p:tgtEl>
                                        <p:attrNameLst>
                                          <p:attrName>style.visibility</p:attrName>
                                        </p:attrNameLst>
                                      </p:cBhvr>
                                      <p:to>
                                        <p:strVal val="visible"/>
                                      </p:to>
                                    </p:set>
                                    <p:animEffect transition="in" filter="fade">
                                      <p:cBhvr>
                                        <p:cTn id="106" dur="500"/>
                                        <p:tgtEl>
                                          <p:spTgt spid="18460"/>
                                        </p:tgtEl>
                                      </p:cBhvr>
                                    </p:animEffect>
                                  </p:childTnLst>
                                </p:cTn>
                              </p:par>
                            </p:childTnLst>
                          </p:cTn>
                        </p:par>
                      </p:childTnLst>
                    </p:cTn>
                  </p:par>
                  <p:par>
                    <p:cTn id="107" fill="hold">
                      <p:stCondLst>
                        <p:cond delay="indefinite"/>
                      </p:stCondLst>
                      <p:childTnLst>
                        <p:par>
                          <p:cTn id="108" fill="hold">
                            <p:stCondLst>
                              <p:cond delay="0"/>
                            </p:stCondLst>
                            <p:childTnLst>
                              <p:par>
                                <p:cTn id="109" presetID="10" presetClass="exit" presetSubtype="0" fill="hold" nodeType="clickEffect">
                                  <p:stCondLst>
                                    <p:cond delay="0"/>
                                  </p:stCondLst>
                                  <p:childTnLst>
                                    <p:animEffect transition="out" filter="fade">
                                      <p:cBhvr>
                                        <p:cTn id="110" dur="500"/>
                                        <p:tgtEl>
                                          <p:spTgt spid="18460"/>
                                        </p:tgtEl>
                                      </p:cBhvr>
                                    </p:animEffect>
                                    <p:set>
                                      <p:cBhvr>
                                        <p:cTn id="111" dur="1" fill="hold">
                                          <p:stCondLst>
                                            <p:cond delay="499"/>
                                          </p:stCondLst>
                                        </p:cTn>
                                        <p:tgtEl>
                                          <p:spTgt spid="18460"/>
                                        </p:tgtEl>
                                        <p:attrNameLst>
                                          <p:attrName>style.visibility</p:attrName>
                                        </p:attrNameLst>
                                      </p:cBhvr>
                                      <p:to>
                                        <p:strVal val="hidden"/>
                                      </p:to>
                                    </p:set>
                                  </p:childTnLst>
                                </p:cTn>
                              </p:par>
                              <p:par>
                                <p:cTn id="112" presetID="10" presetClass="entr" presetSubtype="0" fill="hold" nodeType="withEffect">
                                  <p:stCondLst>
                                    <p:cond delay="0"/>
                                  </p:stCondLst>
                                  <p:childTnLst>
                                    <p:set>
                                      <p:cBhvr>
                                        <p:cTn id="113" dur="1" fill="hold">
                                          <p:stCondLst>
                                            <p:cond delay="0"/>
                                          </p:stCondLst>
                                        </p:cTn>
                                        <p:tgtEl>
                                          <p:spTgt spid="18462"/>
                                        </p:tgtEl>
                                        <p:attrNameLst>
                                          <p:attrName>style.visibility</p:attrName>
                                        </p:attrNameLst>
                                      </p:cBhvr>
                                      <p:to>
                                        <p:strVal val="visible"/>
                                      </p:to>
                                    </p:set>
                                    <p:animEffect transition="in" filter="fade">
                                      <p:cBhvr>
                                        <p:cTn id="114" dur="500"/>
                                        <p:tgtEl>
                                          <p:spTgt spid="18462"/>
                                        </p:tgtEl>
                                      </p:cBhvr>
                                    </p:animEffect>
                                  </p:childTnLst>
                                </p:cTn>
                              </p:par>
                            </p:childTnLst>
                          </p:cTn>
                        </p:par>
                      </p:childTnLst>
                    </p:cTn>
                  </p:par>
                  <p:par>
                    <p:cTn id="115" fill="hold">
                      <p:stCondLst>
                        <p:cond delay="indefinite"/>
                      </p:stCondLst>
                      <p:childTnLst>
                        <p:par>
                          <p:cTn id="116" fill="hold">
                            <p:stCondLst>
                              <p:cond delay="0"/>
                            </p:stCondLst>
                            <p:childTnLst>
                              <p:par>
                                <p:cTn id="117" presetID="10" presetClass="exit" presetSubtype="0" fill="hold" nodeType="clickEffect">
                                  <p:stCondLst>
                                    <p:cond delay="0"/>
                                  </p:stCondLst>
                                  <p:childTnLst>
                                    <p:animEffect transition="out" filter="fade">
                                      <p:cBhvr>
                                        <p:cTn id="118" dur="500"/>
                                        <p:tgtEl>
                                          <p:spTgt spid="18462"/>
                                        </p:tgtEl>
                                      </p:cBhvr>
                                    </p:animEffect>
                                    <p:set>
                                      <p:cBhvr>
                                        <p:cTn id="119" dur="1" fill="hold">
                                          <p:stCondLst>
                                            <p:cond delay="499"/>
                                          </p:stCondLst>
                                        </p:cTn>
                                        <p:tgtEl>
                                          <p:spTgt spid="18462"/>
                                        </p:tgtEl>
                                        <p:attrNameLst>
                                          <p:attrName>style.visibility</p:attrName>
                                        </p:attrNameLst>
                                      </p:cBhvr>
                                      <p:to>
                                        <p:strVal val="hidden"/>
                                      </p:to>
                                    </p:set>
                                  </p:childTnLst>
                                </p:cTn>
                              </p:par>
                              <p:par>
                                <p:cTn id="120" presetID="10" presetClass="entr" presetSubtype="0" fill="hold" nodeType="withEffect">
                                  <p:stCondLst>
                                    <p:cond delay="0"/>
                                  </p:stCondLst>
                                  <p:childTnLst>
                                    <p:set>
                                      <p:cBhvr>
                                        <p:cTn id="121" dur="1" fill="hold">
                                          <p:stCondLst>
                                            <p:cond delay="0"/>
                                          </p:stCondLst>
                                        </p:cTn>
                                        <p:tgtEl>
                                          <p:spTgt spid="18464"/>
                                        </p:tgtEl>
                                        <p:attrNameLst>
                                          <p:attrName>style.visibility</p:attrName>
                                        </p:attrNameLst>
                                      </p:cBhvr>
                                      <p:to>
                                        <p:strVal val="visible"/>
                                      </p:to>
                                    </p:set>
                                    <p:animEffect transition="in" filter="fade">
                                      <p:cBhvr>
                                        <p:cTn id="122" dur="500"/>
                                        <p:tgtEl>
                                          <p:spTgt spid="18464"/>
                                        </p:tgtEl>
                                      </p:cBhvr>
                                    </p:animEffect>
                                  </p:childTnLst>
                                </p:cTn>
                              </p:par>
                            </p:childTnLst>
                          </p:cTn>
                        </p:par>
                      </p:childTnLst>
                    </p:cTn>
                  </p:par>
                  <p:par>
                    <p:cTn id="123" fill="hold">
                      <p:stCondLst>
                        <p:cond delay="indefinite"/>
                      </p:stCondLst>
                      <p:childTnLst>
                        <p:par>
                          <p:cTn id="124" fill="hold">
                            <p:stCondLst>
                              <p:cond delay="0"/>
                            </p:stCondLst>
                            <p:childTnLst>
                              <p:par>
                                <p:cTn id="125" presetID="10" presetClass="exit" presetSubtype="0" fill="hold" nodeType="clickEffect">
                                  <p:stCondLst>
                                    <p:cond delay="0"/>
                                  </p:stCondLst>
                                  <p:childTnLst>
                                    <p:animEffect transition="out" filter="fade">
                                      <p:cBhvr>
                                        <p:cTn id="126" dur="500"/>
                                        <p:tgtEl>
                                          <p:spTgt spid="18464"/>
                                        </p:tgtEl>
                                      </p:cBhvr>
                                    </p:animEffect>
                                    <p:set>
                                      <p:cBhvr>
                                        <p:cTn id="127" dur="1" fill="hold">
                                          <p:stCondLst>
                                            <p:cond delay="499"/>
                                          </p:stCondLst>
                                        </p:cTn>
                                        <p:tgtEl>
                                          <p:spTgt spid="18464"/>
                                        </p:tgtEl>
                                        <p:attrNameLst>
                                          <p:attrName>style.visibility</p:attrName>
                                        </p:attrNameLst>
                                      </p:cBhvr>
                                      <p:to>
                                        <p:strVal val="hidden"/>
                                      </p:to>
                                    </p:set>
                                  </p:childTnLst>
                                </p:cTn>
                              </p:par>
                              <p:par>
                                <p:cTn id="128" presetID="10" presetClass="entr" presetSubtype="0" fill="hold" nodeType="withEffect">
                                  <p:stCondLst>
                                    <p:cond delay="0"/>
                                  </p:stCondLst>
                                  <p:childTnLst>
                                    <p:set>
                                      <p:cBhvr>
                                        <p:cTn id="129" dur="1" fill="hold">
                                          <p:stCondLst>
                                            <p:cond delay="0"/>
                                          </p:stCondLst>
                                        </p:cTn>
                                        <p:tgtEl>
                                          <p:spTgt spid="18466"/>
                                        </p:tgtEl>
                                        <p:attrNameLst>
                                          <p:attrName>style.visibility</p:attrName>
                                        </p:attrNameLst>
                                      </p:cBhvr>
                                      <p:to>
                                        <p:strVal val="visible"/>
                                      </p:to>
                                    </p:set>
                                    <p:animEffect transition="in" filter="fade">
                                      <p:cBhvr>
                                        <p:cTn id="130" dur="500"/>
                                        <p:tgtEl>
                                          <p:spTgt spid="18466"/>
                                        </p:tgtEl>
                                      </p:cBhvr>
                                    </p:animEffect>
                                  </p:childTnLst>
                                </p:cTn>
                              </p:par>
                            </p:childTnLst>
                          </p:cTn>
                        </p:par>
                      </p:childTnLst>
                    </p:cTn>
                  </p:par>
                  <p:par>
                    <p:cTn id="131" fill="hold">
                      <p:stCondLst>
                        <p:cond delay="indefinite"/>
                      </p:stCondLst>
                      <p:childTnLst>
                        <p:par>
                          <p:cTn id="132" fill="hold">
                            <p:stCondLst>
                              <p:cond delay="0"/>
                            </p:stCondLst>
                            <p:childTnLst>
                              <p:par>
                                <p:cTn id="133" presetID="10" presetClass="exit" presetSubtype="0" fill="hold" nodeType="clickEffect">
                                  <p:stCondLst>
                                    <p:cond delay="0"/>
                                  </p:stCondLst>
                                  <p:childTnLst>
                                    <p:animEffect transition="out" filter="fade">
                                      <p:cBhvr>
                                        <p:cTn id="134" dur="500"/>
                                        <p:tgtEl>
                                          <p:spTgt spid="18466"/>
                                        </p:tgtEl>
                                      </p:cBhvr>
                                    </p:animEffect>
                                    <p:set>
                                      <p:cBhvr>
                                        <p:cTn id="135" dur="1" fill="hold">
                                          <p:stCondLst>
                                            <p:cond delay="499"/>
                                          </p:stCondLst>
                                        </p:cTn>
                                        <p:tgtEl>
                                          <p:spTgt spid="18466"/>
                                        </p:tgtEl>
                                        <p:attrNameLst>
                                          <p:attrName>style.visibility</p:attrName>
                                        </p:attrNameLst>
                                      </p:cBhvr>
                                      <p:to>
                                        <p:strVal val="hidden"/>
                                      </p:to>
                                    </p:set>
                                  </p:childTnLst>
                                </p:cTn>
                              </p:par>
                              <p:par>
                                <p:cTn id="136" presetID="10" presetClass="entr" presetSubtype="0" fill="hold" nodeType="withEffect">
                                  <p:stCondLst>
                                    <p:cond delay="0"/>
                                  </p:stCondLst>
                                  <p:childTnLst>
                                    <p:set>
                                      <p:cBhvr>
                                        <p:cTn id="137" dur="1" fill="hold">
                                          <p:stCondLst>
                                            <p:cond delay="0"/>
                                          </p:stCondLst>
                                        </p:cTn>
                                        <p:tgtEl>
                                          <p:spTgt spid="18468"/>
                                        </p:tgtEl>
                                        <p:attrNameLst>
                                          <p:attrName>style.visibility</p:attrName>
                                        </p:attrNameLst>
                                      </p:cBhvr>
                                      <p:to>
                                        <p:strVal val="visible"/>
                                      </p:to>
                                    </p:set>
                                    <p:animEffect transition="in" filter="fade">
                                      <p:cBhvr>
                                        <p:cTn id="138" dur="500"/>
                                        <p:tgtEl>
                                          <p:spTgt spid="18468"/>
                                        </p:tgtEl>
                                      </p:cBhvr>
                                    </p:animEffect>
                                  </p:childTnLst>
                                </p:cTn>
                              </p:par>
                            </p:childTnLst>
                          </p:cTn>
                        </p:par>
                      </p:childTnLst>
                    </p:cTn>
                  </p:par>
                  <p:par>
                    <p:cTn id="139" fill="hold">
                      <p:stCondLst>
                        <p:cond delay="indefinite"/>
                      </p:stCondLst>
                      <p:childTnLst>
                        <p:par>
                          <p:cTn id="140" fill="hold">
                            <p:stCondLst>
                              <p:cond delay="0"/>
                            </p:stCondLst>
                            <p:childTnLst>
                              <p:par>
                                <p:cTn id="141" presetID="10" presetClass="exit" presetSubtype="0" fill="hold" nodeType="clickEffect">
                                  <p:stCondLst>
                                    <p:cond delay="0"/>
                                  </p:stCondLst>
                                  <p:childTnLst>
                                    <p:animEffect transition="out" filter="fade">
                                      <p:cBhvr>
                                        <p:cTn id="142" dur="500"/>
                                        <p:tgtEl>
                                          <p:spTgt spid="18468"/>
                                        </p:tgtEl>
                                      </p:cBhvr>
                                    </p:animEffect>
                                    <p:set>
                                      <p:cBhvr>
                                        <p:cTn id="143" dur="1" fill="hold">
                                          <p:stCondLst>
                                            <p:cond delay="499"/>
                                          </p:stCondLst>
                                        </p:cTn>
                                        <p:tgtEl>
                                          <p:spTgt spid="18468"/>
                                        </p:tgtEl>
                                        <p:attrNameLst>
                                          <p:attrName>style.visibility</p:attrName>
                                        </p:attrNameLst>
                                      </p:cBhvr>
                                      <p:to>
                                        <p:strVal val="hidden"/>
                                      </p:to>
                                    </p:set>
                                  </p:childTnLst>
                                </p:cTn>
                              </p:par>
                              <p:par>
                                <p:cTn id="144" presetID="10" presetClass="entr" presetSubtype="0" fill="hold" nodeType="withEffect">
                                  <p:stCondLst>
                                    <p:cond delay="0"/>
                                  </p:stCondLst>
                                  <p:childTnLst>
                                    <p:set>
                                      <p:cBhvr>
                                        <p:cTn id="145" dur="1" fill="hold">
                                          <p:stCondLst>
                                            <p:cond delay="0"/>
                                          </p:stCondLst>
                                        </p:cTn>
                                        <p:tgtEl>
                                          <p:spTgt spid="18470"/>
                                        </p:tgtEl>
                                        <p:attrNameLst>
                                          <p:attrName>style.visibility</p:attrName>
                                        </p:attrNameLst>
                                      </p:cBhvr>
                                      <p:to>
                                        <p:strVal val="visible"/>
                                      </p:to>
                                    </p:set>
                                    <p:animEffect transition="in" filter="fade">
                                      <p:cBhvr>
                                        <p:cTn id="146" dur="500"/>
                                        <p:tgtEl>
                                          <p:spTgt spid="184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1C2D24-C516-F5A3-1EE0-A739612EC16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6400BDD-0EDF-D966-8CAC-D3B863DCE0B5}"/>
              </a:ext>
            </a:extLst>
          </p:cNvPr>
          <p:cNvSpPr>
            <a:spLocks noGrp="1"/>
          </p:cNvSpPr>
          <p:nvPr>
            <p:ph type="title"/>
          </p:nvPr>
        </p:nvSpPr>
        <p:spPr>
          <a:xfrm>
            <a:off x="565754" y="2598003"/>
            <a:ext cx="11060491" cy="1661993"/>
          </a:xfrm>
        </p:spPr>
        <p:txBody>
          <a:bodyPr/>
          <a:lstStyle/>
          <a:p>
            <a:r>
              <a:rPr lang="en-US" sz="5400" b="0" dirty="0">
                <a:latin typeface="Helvetica Neue"/>
              </a:rPr>
              <a:t>Connect using Microsoft SQL Server Management Studio</a:t>
            </a:r>
            <a:endParaRPr lang="en-US" sz="5400"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772098975"/>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descr="image">
            <a:extLst>
              <a:ext uri="{FF2B5EF4-FFF2-40B4-BE49-F238E27FC236}">
                <a16:creationId xmlns:a16="http://schemas.microsoft.com/office/drawing/2014/main" id="{C342F4E5-A5AB-4EAA-504C-5BBCDD3789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41800" y="2152651"/>
            <a:ext cx="3708400" cy="2552700"/>
          </a:xfrm>
          <a:prstGeom prst="rect">
            <a:avLst/>
          </a:prstGeom>
          <a:noFill/>
          <a:extLst>
            <a:ext uri="{909E8E84-426E-40DD-AFC4-6F175D3DCCD1}">
              <a14:hiddenFill xmlns:a14="http://schemas.microsoft.com/office/drawing/2010/main">
                <a:solidFill>
                  <a:srgbClr val="FFFFFF"/>
                </a:solidFill>
              </a14:hiddenFill>
            </a:ext>
          </a:extLst>
        </p:spPr>
      </p:pic>
      <p:pic>
        <p:nvPicPr>
          <p:cNvPr id="19460" name="Picture 4" descr="image">
            <a:extLst>
              <a:ext uri="{FF2B5EF4-FFF2-40B4-BE49-F238E27FC236}">
                <a16:creationId xmlns:a16="http://schemas.microsoft.com/office/drawing/2014/main" id="{ECE5752C-FA78-1F56-11E5-34891EC7D9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92451" y="190500"/>
            <a:ext cx="6007100" cy="6477000"/>
          </a:xfrm>
          <a:prstGeom prst="rect">
            <a:avLst/>
          </a:prstGeom>
          <a:noFill/>
          <a:extLst>
            <a:ext uri="{909E8E84-426E-40DD-AFC4-6F175D3DCCD1}">
              <a14:hiddenFill xmlns:a14="http://schemas.microsoft.com/office/drawing/2010/main">
                <a:solidFill>
                  <a:srgbClr val="FFFFFF"/>
                </a:solidFill>
              </a14:hiddenFill>
            </a:ext>
          </a:extLst>
        </p:spPr>
      </p:pic>
      <p:pic>
        <p:nvPicPr>
          <p:cNvPr id="19462" name="Picture 6" descr="image">
            <a:extLst>
              <a:ext uri="{FF2B5EF4-FFF2-40B4-BE49-F238E27FC236}">
                <a16:creationId xmlns:a16="http://schemas.microsoft.com/office/drawing/2014/main" id="{3F04BFF3-36B5-640D-5773-AB5E9B32FF2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89351" y="101600"/>
            <a:ext cx="4813300" cy="665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7072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9458"/>
                                        </p:tgtEl>
                                      </p:cBhvr>
                                    </p:animEffect>
                                    <p:set>
                                      <p:cBhvr>
                                        <p:cTn id="7" dur="1" fill="hold">
                                          <p:stCondLst>
                                            <p:cond delay="499"/>
                                          </p:stCondLst>
                                        </p:cTn>
                                        <p:tgtEl>
                                          <p:spTgt spid="19458"/>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19460"/>
                                        </p:tgtEl>
                                        <p:attrNameLst>
                                          <p:attrName>style.visibility</p:attrName>
                                        </p:attrNameLst>
                                      </p:cBhvr>
                                      <p:to>
                                        <p:strVal val="visible"/>
                                      </p:to>
                                    </p:set>
                                    <p:animEffect transition="in" filter="fade">
                                      <p:cBhvr>
                                        <p:cTn id="10" dur="500"/>
                                        <p:tgtEl>
                                          <p:spTgt spid="1946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500"/>
                                        <p:tgtEl>
                                          <p:spTgt spid="19460"/>
                                        </p:tgtEl>
                                      </p:cBhvr>
                                    </p:animEffect>
                                    <p:set>
                                      <p:cBhvr>
                                        <p:cTn id="15" dur="1" fill="hold">
                                          <p:stCondLst>
                                            <p:cond delay="499"/>
                                          </p:stCondLst>
                                        </p:cTn>
                                        <p:tgtEl>
                                          <p:spTgt spid="19460"/>
                                        </p:tgtEl>
                                        <p:attrNameLst>
                                          <p:attrName>style.visibility</p:attrName>
                                        </p:attrNameLst>
                                      </p:cBhvr>
                                      <p:to>
                                        <p:strVal val="hidden"/>
                                      </p:to>
                                    </p:set>
                                  </p:childTnLst>
                                </p:cTn>
                              </p:par>
                              <p:par>
                                <p:cTn id="16" presetID="10" presetClass="entr" presetSubtype="0" fill="hold" nodeType="withEffect">
                                  <p:stCondLst>
                                    <p:cond delay="0"/>
                                  </p:stCondLst>
                                  <p:childTnLst>
                                    <p:set>
                                      <p:cBhvr>
                                        <p:cTn id="17" dur="1" fill="hold">
                                          <p:stCondLst>
                                            <p:cond delay="0"/>
                                          </p:stCondLst>
                                        </p:cTn>
                                        <p:tgtEl>
                                          <p:spTgt spid="19462"/>
                                        </p:tgtEl>
                                        <p:attrNameLst>
                                          <p:attrName>style.visibility</p:attrName>
                                        </p:attrNameLst>
                                      </p:cBhvr>
                                      <p:to>
                                        <p:strVal val="visible"/>
                                      </p:to>
                                    </p:set>
                                    <p:animEffect transition="in" filter="fade">
                                      <p:cBhvr>
                                        <p:cTn id="18" dur="500"/>
                                        <p:tgtEl>
                                          <p:spTgt spid="194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21A3E0-F960-2152-E9F1-82CEE13ECD7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F51D857-029F-1AAF-C29F-0F6A56DC3FAC}"/>
              </a:ext>
            </a:extLst>
          </p:cNvPr>
          <p:cNvSpPr>
            <a:spLocks noGrp="1"/>
          </p:cNvSpPr>
          <p:nvPr>
            <p:ph type="title"/>
          </p:nvPr>
        </p:nvSpPr>
        <p:spPr>
          <a:xfrm>
            <a:off x="565754" y="3013501"/>
            <a:ext cx="11060491" cy="830997"/>
          </a:xfrm>
        </p:spPr>
        <p:txBody>
          <a:bodyPr/>
          <a:lstStyle/>
          <a:p>
            <a:r>
              <a:rPr lang="en-US" sz="5400" b="0" dirty="0">
                <a:latin typeface="Helvetica Neue"/>
              </a:rPr>
              <a:t>Connect using Microsoft Blazor</a:t>
            </a:r>
            <a:endParaRPr lang="en-US" sz="5400"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773458292"/>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descr="image">
            <a:extLst>
              <a:ext uri="{FF2B5EF4-FFF2-40B4-BE49-F238E27FC236}">
                <a16:creationId xmlns:a16="http://schemas.microsoft.com/office/drawing/2014/main" id="{B16870AA-FC33-62BD-3348-083FC60DE7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11451" y="546100"/>
            <a:ext cx="6769100" cy="5765800"/>
          </a:xfrm>
          <a:prstGeom prst="rect">
            <a:avLst/>
          </a:prstGeom>
          <a:noFill/>
          <a:extLst>
            <a:ext uri="{909E8E84-426E-40DD-AFC4-6F175D3DCCD1}">
              <a14:hiddenFill xmlns:a14="http://schemas.microsoft.com/office/drawing/2010/main">
                <a:solidFill>
                  <a:srgbClr val="FFFFFF"/>
                </a:solidFill>
              </a14:hiddenFill>
            </a:ext>
          </a:extLst>
        </p:spPr>
      </p:pic>
      <p:pic>
        <p:nvPicPr>
          <p:cNvPr id="20484" name="Picture 4" descr="image">
            <a:extLst>
              <a:ext uri="{FF2B5EF4-FFF2-40B4-BE49-F238E27FC236}">
                <a16:creationId xmlns:a16="http://schemas.microsoft.com/office/drawing/2014/main" id="{85A76579-CA5A-CCA8-4803-59565EF58FB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9651" y="2082800"/>
            <a:ext cx="10172700" cy="26924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8B0C6CAF-AB05-734D-9C61-616132366861}"/>
              </a:ext>
            </a:extLst>
          </p:cNvPr>
          <p:cNvPicPr>
            <a:picLocks noChangeAspect="1"/>
          </p:cNvPicPr>
          <p:nvPr/>
        </p:nvPicPr>
        <p:blipFill>
          <a:blip r:embed="rId5"/>
          <a:stretch>
            <a:fillRect/>
          </a:stretch>
        </p:blipFill>
        <p:spPr>
          <a:xfrm>
            <a:off x="3835400" y="2317750"/>
            <a:ext cx="4521200" cy="2222500"/>
          </a:xfrm>
          <a:prstGeom prst="rect">
            <a:avLst/>
          </a:prstGeom>
        </p:spPr>
      </p:pic>
      <p:pic>
        <p:nvPicPr>
          <p:cNvPr id="8" name="Picture 7">
            <a:extLst>
              <a:ext uri="{FF2B5EF4-FFF2-40B4-BE49-F238E27FC236}">
                <a16:creationId xmlns:a16="http://schemas.microsoft.com/office/drawing/2014/main" id="{D5F098F2-0DF4-9B3D-EB78-1E5718BD6ABF}"/>
              </a:ext>
            </a:extLst>
          </p:cNvPr>
          <p:cNvPicPr>
            <a:picLocks noChangeAspect="1"/>
          </p:cNvPicPr>
          <p:nvPr/>
        </p:nvPicPr>
        <p:blipFill>
          <a:blip r:embed="rId6"/>
          <a:stretch>
            <a:fillRect/>
          </a:stretch>
        </p:blipFill>
        <p:spPr>
          <a:xfrm>
            <a:off x="1181100" y="1466850"/>
            <a:ext cx="9829800" cy="3924300"/>
          </a:xfrm>
          <a:prstGeom prst="rect">
            <a:avLst/>
          </a:prstGeom>
        </p:spPr>
      </p:pic>
      <p:pic>
        <p:nvPicPr>
          <p:cNvPr id="10" name="Picture 9">
            <a:extLst>
              <a:ext uri="{FF2B5EF4-FFF2-40B4-BE49-F238E27FC236}">
                <a16:creationId xmlns:a16="http://schemas.microsoft.com/office/drawing/2014/main" id="{58974BC0-7105-900E-14AE-5B3545D0723A}"/>
              </a:ext>
            </a:extLst>
          </p:cNvPr>
          <p:cNvPicPr>
            <a:picLocks noChangeAspect="1"/>
          </p:cNvPicPr>
          <p:nvPr/>
        </p:nvPicPr>
        <p:blipFill>
          <a:blip r:embed="rId7"/>
          <a:stretch>
            <a:fillRect/>
          </a:stretch>
        </p:blipFill>
        <p:spPr>
          <a:xfrm>
            <a:off x="2546350" y="1295400"/>
            <a:ext cx="7099300" cy="4267200"/>
          </a:xfrm>
          <a:prstGeom prst="rect">
            <a:avLst/>
          </a:prstGeom>
        </p:spPr>
      </p:pic>
    </p:spTree>
    <p:extLst>
      <p:ext uri="{BB962C8B-B14F-4D97-AF65-F5344CB8AC3E}">
        <p14:creationId xmlns:p14="http://schemas.microsoft.com/office/powerpoint/2010/main" val="2144548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20482"/>
                                        </p:tgtEl>
                                      </p:cBhvr>
                                    </p:animEffect>
                                    <p:set>
                                      <p:cBhvr>
                                        <p:cTn id="7" dur="1" fill="hold">
                                          <p:stCondLst>
                                            <p:cond delay="499"/>
                                          </p:stCondLst>
                                        </p:cTn>
                                        <p:tgtEl>
                                          <p:spTgt spid="20482"/>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20484"/>
                                        </p:tgtEl>
                                        <p:attrNameLst>
                                          <p:attrName>style.visibility</p:attrName>
                                        </p:attrNameLst>
                                      </p:cBhvr>
                                      <p:to>
                                        <p:strVal val="visible"/>
                                      </p:to>
                                    </p:set>
                                    <p:animEffect transition="in" filter="fade">
                                      <p:cBhvr>
                                        <p:cTn id="10" dur="500"/>
                                        <p:tgtEl>
                                          <p:spTgt spid="2048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500"/>
                                        <p:tgtEl>
                                          <p:spTgt spid="20484"/>
                                        </p:tgtEl>
                                      </p:cBhvr>
                                    </p:animEffect>
                                    <p:set>
                                      <p:cBhvr>
                                        <p:cTn id="15" dur="1" fill="hold">
                                          <p:stCondLst>
                                            <p:cond delay="499"/>
                                          </p:stCondLst>
                                        </p:cTn>
                                        <p:tgtEl>
                                          <p:spTgt spid="20484"/>
                                        </p:tgtEl>
                                        <p:attrNameLst>
                                          <p:attrName>style.visibility</p:attrName>
                                        </p:attrNameLst>
                                      </p:cBhvr>
                                      <p:to>
                                        <p:strVal val="hidden"/>
                                      </p:to>
                                    </p:set>
                                  </p:childTnLst>
                                </p:cTn>
                              </p:par>
                              <p:par>
                                <p:cTn id="16" presetID="10" presetClass="entr" presetSubtype="0" fill="hold"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nodeType="clickEffect">
                                  <p:stCondLst>
                                    <p:cond delay="0"/>
                                  </p:stCondLst>
                                  <p:childTnLst>
                                    <p:animEffect transition="out" filter="fade">
                                      <p:cBhvr>
                                        <p:cTn id="22" dur="500"/>
                                        <p:tgtEl>
                                          <p:spTgt spid="6"/>
                                        </p:tgtEl>
                                      </p:cBhvr>
                                    </p:animEffect>
                                    <p:set>
                                      <p:cBhvr>
                                        <p:cTn id="23" dur="1" fill="hold">
                                          <p:stCondLst>
                                            <p:cond delay="499"/>
                                          </p:stCondLst>
                                        </p:cTn>
                                        <p:tgtEl>
                                          <p:spTgt spid="6"/>
                                        </p:tgtEl>
                                        <p:attrNameLst>
                                          <p:attrName>style.visibility</p:attrName>
                                        </p:attrNameLst>
                                      </p:cBhvr>
                                      <p:to>
                                        <p:strVal val="hidden"/>
                                      </p:to>
                                    </p:set>
                                  </p:childTnLst>
                                </p:cTn>
                              </p:par>
                              <p:par>
                                <p:cTn id="24" presetID="10" presetClass="entr" presetSubtype="0" fill="hold" nodeType="with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500"/>
                                        <p:tgtEl>
                                          <p:spTgt spid="8"/>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xit" presetSubtype="0" fill="hold" nodeType="clickEffect">
                                  <p:stCondLst>
                                    <p:cond delay="0"/>
                                  </p:stCondLst>
                                  <p:childTnLst>
                                    <p:animEffect transition="out" filter="fade">
                                      <p:cBhvr>
                                        <p:cTn id="30" dur="500"/>
                                        <p:tgtEl>
                                          <p:spTgt spid="8"/>
                                        </p:tgtEl>
                                      </p:cBhvr>
                                    </p:animEffect>
                                    <p:set>
                                      <p:cBhvr>
                                        <p:cTn id="31" dur="1" fill="hold">
                                          <p:stCondLst>
                                            <p:cond delay="499"/>
                                          </p:stCondLst>
                                        </p:cTn>
                                        <p:tgtEl>
                                          <p:spTgt spid="8"/>
                                        </p:tgtEl>
                                        <p:attrNameLst>
                                          <p:attrName>style.visibility</p:attrName>
                                        </p:attrNameLst>
                                      </p:cBhvr>
                                      <p:to>
                                        <p:strVal val="hidden"/>
                                      </p:to>
                                    </p:set>
                                  </p:childTnLst>
                                </p:cTn>
                              </p:par>
                              <p:par>
                                <p:cTn id="32" presetID="10" presetClass="entr" presetSubtype="0" fill="hold" nodeType="with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fade">
                                      <p:cBhvr>
                                        <p:cTn id="34"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descr="image">
            <a:extLst>
              <a:ext uri="{FF2B5EF4-FFF2-40B4-BE49-F238E27FC236}">
                <a16:creationId xmlns:a16="http://schemas.microsoft.com/office/drawing/2014/main" id="{B98EA4D3-C758-8819-181F-BB06A23AB4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801" y="1701800"/>
            <a:ext cx="8369300" cy="47752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2">
            <a:extLst>
              <a:ext uri="{FF2B5EF4-FFF2-40B4-BE49-F238E27FC236}">
                <a16:creationId xmlns:a16="http://schemas.microsoft.com/office/drawing/2014/main" id="{F1B44C22-9FBB-3300-B7AC-47FEC41A4499}"/>
              </a:ext>
            </a:extLst>
          </p:cNvPr>
          <p:cNvSpPr txBox="1">
            <a:spLocks/>
          </p:cNvSpPr>
          <p:nvPr/>
        </p:nvSpPr>
        <p:spPr>
          <a:xfrm>
            <a:off x="670529" y="330200"/>
            <a:ext cx="11060491" cy="738664"/>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4000" b="1" kern="1200" cap="none" spc="0" baseline="0" dirty="0" smtClean="0">
                <a:ln w="3175">
                  <a:noFill/>
                </a:ln>
                <a:solidFill>
                  <a:schemeClr val="bg1"/>
                </a:solidFill>
                <a:effectLst/>
                <a:latin typeface="Open Sans" panose="020B0606030504020204" pitchFamily="34" charset="0"/>
                <a:ea typeface="Open Sans" panose="020B0606030504020204" pitchFamily="34" charset="0"/>
                <a:cs typeface="Open Sans" panose="020B0606030504020204" pitchFamily="34" charset="0"/>
              </a:defRPr>
            </a:lvl1pPr>
          </a:lstStyle>
          <a:p>
            <a:pPr algn="ctr"/>
            <a:r>
              <a:rPr lang="en-US" sz="4800" dirty="0">
                <a:gradFill flip="none" rotWithShape="1">
                  <a:gsLst>
                    <a:gs pos="100000">
                      <a:schemeClr val="accent3"/>
                    </a:gs>
                    <a:gs pos="1000">
                      <a:schemeClr val="accent5"/>
                    </a:gs>
                    <a:gs pos="56000">
                      <a:srgbClr val="E76BC7"/>
                    </a:gs>
                    <a:gs pos="16000">
                      <a:schemeClr val="accent2"/>
                    </a:gs>
                  </a:gsLst>
                  <a:lin ang="3600000" scaled="0"/>
                  <a:tileRect/>
                </a:gradFill>
              </a:rPr>
              <a:t>Import data using parquet files </a:t>
            </a:r>
          </a:p>
        </p:txBody>
      </p:sp>
    </p:spTree>
    <p:extLst>
      <p:ext uri="{BB962C8B-B14F-4D97-AF65-F5344CB8AC3E}">
        <p14:creationId xmlns:p14="http://schemas.microsoft.com/office/powerpoint/2010/main" val="19608604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2" descr="image">
            <a:extLst>
              <a:ext uri="{FF2B5EF4-FFF2-40B4-BE49-F238E27FC236}">
                <a16:creationId xmlns:a16="http://schemas.microsoft.com/office/drawing/2014/main" id="{BD506A41-D920-B647-C626-7C5772C390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05049" y="666247"/>
            <a:ext cx="7581900" cy="20701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646641D3-B416-0669-1FEB-73BDE624EA5B}"/>
              </a:ext>
            </a:extLst>
          </p:cNvPr>
          <p:cNvSpPr txBox="1"/>
          <p:nvPr/>
        </p:nvSpPr>
        <p:spPr>
          <a:xfrm>
            <a:off x="355599" y="3124201"/>
            <a:ext cx="11480800" cy="2989023"/>
          </a:xfrm>
          <a:prstGeom prst="rect">
            <a:avLst/>
          </a:prstGeom>
          <a:noFill/>
        </p:spPr>
        <p:txBody>
          <a:bodyPr wrap="square">
            <a:spAutoFit/>
          </a:bodyPr>
          <a:lstStyle/>
          <a:p>
            <a:pPr algn="l"/>
            <a:r>
              <a:rPr lang="en-US" sz="2353" b="1" dirty="0">
                <a:solidFill>
                  <a:schemeClr val="bg1"/>
                </a:solidFill>
                <a:latin typeface="Helvetica Neue"/>
              </a:rPr>
              <a:t>The standard way to import data into Fabric is:</a:t>
            </a:r>
          </a:p>
          <a:p>
            <a:pPr algn="l"/>
            <a:endParaRPr lang="en-US" sz="2353" dirty="0">
              <a:solidFill>
                <a:schemeClr val="bg1"/>
              </a:solidFill>
              <a:latin typeface="Helvetica Neue"/>
            </a:endParaRPr>
          </a:p>
          <a:p>
            <a:pPr algn="l">
              <a:buFont typeface="Arial" panose="020B0604020202020204" pitchFamily="34" charset="0"/>
              <a:buChar char="•"/>
            </a:pPr>
            <a:r>
              <a:rPr lang="en-US" sz="2353" b="1" dirty="0">
                <a:solidFill>
                  <a:schemeClr val="bg1"/>
                </a:solidFill>
                <a:latin typeface="Helvetica Neue"/>
              </a:rPr>
              <a:t>Data pipelines:</a:t>
            </a:r>
            <a:r>
              <a:rPr lang="en-US" sz="2353" dirty="0">
                <a:solidFill>
                  <a:schemeClr val="bg1"/>
                </a:solidFill>
                <a:latin typeface="Helvetica Neue"/>
              </a:rPr>
              <a:t> Provides a code-free or low-code way to manage data ingestion, allowing you to build complete ETL workflows. You can prepare the destination, run custom SQL, perform lookups, and move data between sources and destinations.</a:t>
            </a:r>
          </a:p>
          <a:p>
            <a:pPr algn="l">
              <a:buFont typeface="Arial" panose="020B0604020202020204" pitchFamily="34" charset="0"/>
              <a:buChar char="•"/>
            </a:pPr>
            <a:endParaRPr lang="en-US" sz="2353" dirty="0">
              <a:solidFill>
                <a:schemeClr val="bg1"/>
              </a:solidFill>
              <a:latin typeface="Helvetica Neue"/>
            </a:endParaRPr>
          </a:p>
          <a:p>
            <a:pPr algn="l">
              <a:buFont typeface="Arial" panose="020B0604020202020204" pitchFamily="34" charset="0"/>
              <a:buChar char="•"/>
            </a:pPr>
            <a:r>
              <a:rPr lang="en-US" sz="2353" b="1" dirty="0">
                <a:solidFill>
                  <a:schemeClr val="bg1"/>
                </a:solidFill>
                <a:latin typeface="Helvetica Neue"/>
              </a:rPr>
              <a:t>Dataflows:</a:t>
            </a:r>
            <a:r>
              <a:rPr lang="en-US" sz="2353" dirty="0">
                <a:solidFill>
                  <a:schemeClr val="bg1"/>
                </a:solidFill>
                <a:latin typeface="Helvetica Neue"/>
              </a:rPr>
              <a:t> Are a simpler alternative focused on easy data preparation, cleaning, and transformation without needing any code.</a:t>
            </a:r>
          </a:p>
        </p:txBody>
      </p:sp>
    </p:spTree>
    <p:extLst>
      <p:ext uri="{BB962C8B-B14F-4D97-AF65-F5344CB8AC3E}">
        <p14:creationId xmlns:p14="http://schemas.microsoft.com/office/powerpoint/2010/main" val="21812027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D57987-CE85-DE58-DF1F-8B93F2922AA0}"/>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CB4ED9AD-AB71-749F-0AE5-A0E8D77E5681}"/>
              </a:ext>
            </a:extLst>
          </p:cNvPr>
          <p:cNvSpPr txBox="1"/>
          <p:nvPr/>
        </p:nvSpPr>
        <p:spPr>
          <a:xfrm>
            <a:off x="521494" y="681038"/>
            <a:ext cx="5338706" cy="507831"/>
          </a:xfrm>
          <a:prstGeom prst="rect">
            <a:avLst/>
          </a:prstGeom>
          <a:noFill/>
        </p:spPr>
        <p:txBody>
          <a:bodyPr wrap="none" rtlCol="0">
            <a:spAutoFit/>
          </a:bodyPr>
          <a:lstStyle/>
          <a:p>
            <a:r>
              <a:rPr lang="en-US" sz="2700" dirty="0">
                <a:solidFill>
                  <a:schemeClr val="bg1"/>
                </a:solidFill>
              </a:rPr>
              <a:t>Blazor Books By Michael Washington</a:t>
            </a:r>
          </a:p>
        </p:txBody>
      </p:sp>
      <p:pic>
        <p:nvPicPr>
          <p:cNvPr id="5" name="Picture 4">
            <a:extLst>
              <a:ext uri="{FF2B5EF4-FFF2-40B4-BE49-F238E27FC236}">
                <a16:creationId xmlns:a16="http://schemas.microsoft.com/office/drawing/2014/main" id="{9743005E-3460-2FDA-361C-AB48263112A7}"/>
              </a:ext>
            </a:extLst>
          </p:cNvPr>
          <p:cNvPicPr>
            <a:picLocks noChangeAspect="1"/>
          </p:cNvPicPr>
          <p:nvPr/>
        </p:nvPicPr>
        <p:blipFill>
          <a:blip r:embed="rId2"/>
          <a:stretch>
            <a:fillRect/>
          </a:stretch>
        </p:blipFill>
        <p:spPr>
          <a:xfrm>
            <a:off x="3308181" y="1790699"/>
            <a:ext cx="2435434" cy="3034526"/>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A71F9BD2-305C-F129-905F-3360EBAD33C3}"/>
              </a:ext>
            </a:extLst>
          </p:cNvPr>
          <p:cNvPicPr>
            <a:picLocks noChangeAspect="1"/>
          </p:cNvPicPr>
          <p:nvPr/>
        </p:nvPicPr>
        <p:blipFill>
          <a:blip r:embed="rId3"/>
          <a:stretch>
            <a:fillRect/>
          </a:stretch>
        </p:blipFill>
        <p:spPr>
          <a:xfrm>
            <a:off x="6186739" y="1790699"/>
            <a:ext cx="2474195" cy="3056359"/>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6DEE4452-8767-43A5-2CB2-46BC76663CAC}"/>
              </a:ext>
            </a:extLst>
          </p:cNvPr>
          <p:cNvPicPr>
            <a:picLocks noChangeAspect="1"/>
          </p:cNvPicPr>
          <p:nvPr/>
        </p:nvPicPr>
        <p:blipFill>
          <a:blip r:embed="rId4"/>
          <a:stretch>
            <a:fillRect/>
          </a:stretch>
        </p:blipFill>
        <p:spPr>
          <a:xfrm>
            <a:off x="657883" y="1812533"/>
            <a:ext cx="2349969" cy="3034525"/>
          </a:xfrm>
          <a:prstGeom prst="rect">
            <a:avLst/>
          </a:prstGeom>
          <a:ln>
            <a:noFill/>
          </a:ln>
          <a:effectLst>
            <a:outerShdw blurRad="292100" dist="139700" dir="2700000" algn="tl" rotWithShape="0">
              <a:srgbClr val="333333">
                <a:alpha val="65000"/>
              </a:srgbClr>
            </a:outerShdw>
          </a:effectLst>
        </p:spPr>
      </p:pic>
      <p:pic>
        <p:nvPicPr>
          <p:cNvPr id="8" name="Picture 2" descr="Free Ebook - Blazor Succinctly">
            <a:extLst>
              <a:ext uri="{FF2B5EF4-FFF2-40B4-BE49-F238E27FC236}">
                <a16:creationId xmlns:a16="http://schemas.microsoft.com/office/drawing/2014/main" id="{CD190271-8A13-AAC7-CE46-EB26DCB32939}"/>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961263" y="1790700"/>
            <a:ext cx="2363962" cy="3056358"/>
          </a:xfrm>
          <a:prstGeom prst="rect">
            <a:avLst/>
          </a:prstGeom>
          <a:ln w="19050">
            <a:solidFill>
              <a:schemeClr val="tx1"/>
            </a:solidFill>
          </a:ln>
          <a:effectLst>
            <a:outerShdw blurRad="292100" dist="139700" dir="2700000" algn="tl" rotWithShape="0">
              <a:srgbClr val="333333">
                <a:alpha val="65000"/>
              </a:srgbClr>
            </a:outerShdw>
          </a:effectLst>
        </p:spPr>
        <p:style>
          <a:lnRef idx="3">
            <a:schemeClr val="lt1"/>
          </a:lnRef>
          <a:fillRef idx="1">
            <a:schemeClr val="dk1"/>
          </a:fillRef>
          <a:effectRef idx="1">
            <a:schemeClr val="dk1"/>
          </a:effectRef>
          <a:fontRef idx="minor">
            <a:schemeClr val="lt1"/>
          </a:fontRef>
        </p:style>
      </p:pic>
    </p:spTree>
    <p:extLst>
      <p:ext uri="{BB962C8B-B14F-4D97-AF65-F5344CB8AC3E}">
        <p14:creationId xmlns:p14="http://schemas.microsoft.com/office/powerpoint/2010/main" val="2697423990"/>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378E224-AFFD-A391-FCD2-7CC4CB99B7C6}"/>
              </a:ext>
            </a:extLst>
          </p:cNvPr>
          <p:cNvSpPr txBox="1"/>
          <p:nvPr/>
        </p:nvSpPr>
        <p:spPr>
          <a:xfrm>
            <a:off x="660400" y="1092200"/>
            <a:ext cx="10871200" cy="4799455"/>
          </a:xfrm>
          <a:prstGeom prst="rect">
            <a:avLst/>
          </a:prstGeom>
          <a:noFill/>
        </p:spPr>
        <p:txBody>
          <a:bodyPr wrap="square">
            <a:spAutoFit/>
          </a:bodyPr>
          <a:lstStyle/>
          <a:p>
            <a:pPr algn="l"/>
            <a:r>
              <a:rPr lang="en-US" sz="2353" b="1" dirty="0">
                <a:solidFill>
                  <a:schemeClr val="bg1"/>
                </a:solidFill>
                <a:latin typeface="Helvetica Neue"/>
              </a:rPr>
              <a:t>Here are the Problems:</a:t>
            </a:r>
          </a:p>
          <a:p>
            <a:pPr algn="l"/>
            <a:r>
              <a:rPr lang="en-US" sz="2353" dirty="0">
                <a:solidFill>
                  <a:schemeClr val="bg1"/>
                </a:solidFill>
                <a:latin typeface="Helvetica Neue"/>
              </a:rPr>
              <a:t> </a:t>
            </a:r>
          </a:p>
          <a:p>
            <a:pPr algn="l">
              <a:buFont typeface="Arial" panose="020B0604020202020204" pitchFamily="34" charset="0"/>
              <a:buChar char="•"/>
            </a:pPr>
            <a:r>
              <a:rPr lang="en-US" sz="2353" dirty="0">
                <a:solidFill>
                  <a:schemeClr val="bg1"/>
                </a:solidFill>
                <a:latin typeface="Helvetica Neue"/>
              </a:rPr>
              <a:t>When something goes wrong you're stuck</a:t>
            </a:r>
          </a:p>
          <a:p>
            <a:pPr marL="990575" lvl="1" indent="-380990">
              <a:buFont typeface="Arial" panose="020B0604020202020204" pitchFamily="34" charset="0"/>
              <a:buChar char="•"/>
            </a:pPr>
            <a:r>
              <a:rPr lang="en-US" sz="2353" dirty="0">
                <a:solidFill>
                  <a:schemeClr val="bg1"/>
                </a:solidFill>
                <a:latin typeface="Helvetica Neue"/>
              </a:rPr>
              <a:t>There is no step-by-step debugging. You have to diagnose problems by </a:t>
            </a:r>
            <a:r>
              <a:rPr lang="en-US" sz="2353" u="sng" dirty="0">
                <a:solidFill>
                  <a:schemeClr val="accent2"/>
                </a:solidFill>
                <a:latin typeface="Helvetica Neue"/>
                <a:hlinkClick r:id="rId3">
                  <a:extLst>
                    <a:ext uri="{A12FA001-AC4F-418D-AE19-62706E023703}">
                      <ahyp:hlinkClr xmlns:ahyp="http://schemas.microsoft.com/office/drawing/2018/hyperlinkcolor" val="tx"/>
                    </a:ext>
                  </a:extLst>
                </a:hlinkClick>
              </a:rPr>
              <a:t>examining the logs</a:t>
            </a:r>
            <a:r>
              <a:rPr lang="en-US" sz="2353" dirty="0">
                <a:solidFill>
                  <a:schemeClr val="accent2"/>
                </a:solidFill>
                <a:latin typeface="Helvetica Neue"/>
              </a:rPr>
              <a:t> </a:t>
            </a:r>
            <a:r>
              <a:rPr lang="en-US" sz="2353" dirty="0">
                <a:solidFill>
                  <a:schemeClr val="bg1"/>
                </a:solidFill>
                <a:latin typeface="Helvetica Neue"/>
              </a:rPr>
              <a:t>but these are often missing important information to understand exactly what is going wrong.</a:t>
            </a:r>
          </a:p>
          <a:p>
            <a:pPr marL="990575" lvl="1" indent="-380990">
              <a:buFont typeface="Arial" panose="020B0604020202020204" pitchFamily="34" charset="0"/>
              <a:buChar char="•"/>
            </a:pPr>
            <a:endParaRPr lang="en-US" sz="2353" dirty="0">
              <a:solidFill>
                <a:schemeClr val="bg1"/>
              </a:solidFill>
              <a:latin typeface="Helvetica Neue"/>
            </a:endParaRPr>
          </a:p>
          <a:p>
            <a:pPr algn="l">
              <a:buFont typeface="Arial" panose="020B0604020202020204" pitchFamily="34" charset="0"/>
              <a:buChar char="•"/>
            </a:pPr>
            <a:r>
              <a:rPr lang="en-US" sz="2353" dirty="0">
                <a:solidFill>
                  <a:schemeClr val="bg1"/>
                </a:solidFill>
                <a:latin typeface="Helvetica Neue"/>
              </a:rPr>
              <a:t>It is not very fast</a:t>
            </a:r>
          </a:p>
          <a:p>
            <a:pPr algn="l">
              <a:buFont typeface="Arial" panose="020B0604020202020204" pitchFamily="34" charset="0"/>
              <a:buChar char="•"/>
            </a:pPr>
            <a:endParaRPr lang="en-US" sz="2353" dirty="0">
              <a:solidFill>
                <a:schemeClr val="bg1"/>
              </a:solidFill>
              <a:latin typeface="Helvetica Neue"/>
            </a:endParaRPr>
          </a:p>
          <a:p>
            <a:pPr algn="l">
              <a:buFont typeface="Arial" panose="020B0604020202020204" pitchFamily="34" charset="0"/>
              <a:buChar char="•"/>
            </a:pPr>
            <a:r>
              <a:rPr lang="en-US" sz="2353" dirty="0">
                <a:solidFill>
                  <a:schemeClr val="bg1"/>
                </a:solidFill>
                <a:latin typeface="Helvetica Neue"/>
              </a:rPr>
              <a:t>Difficult to learn and hard to understand</a:t>
            </a:r>
          </a:p>
          <a:p>
            <a:pPr marL="990575" lvl="1" indent="-380990">
              <a:buFont typeface="Arial" panose="020B0604020202020204" pitchFamily="34" charset="0"/>
              <a:buChar char="•"/>
            </a:pPr>
            <a:r>
              <a:rPr lang="en-US" sz="2353" dirty="0">
                <a:solidFill>
                  <a:schemeClr val="bg1"/>
                </a:solidFill>
                <a:latin typeface="Helvetica Neue"/>
              </a:rPr>
              <a:t>Complex solutions created by others, and sometimes yourself, require a lot of clicking and drilling down into various settings to understand what a pipeline is doing</a:t>
            </a:r>
          </a:p>
        </p:txBody>
      </p:sp>
    </p:spTree>
    <p:extLst>
      <p:ext uri="{BB962C8B-B14F-4D97-AF65-F5344CB8AC3E}">
        <p14:creationId xmlns:p14="http://schemas.microsoft.com/office/powerpoint/2010/main" val="26442296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a:extLst>
              <a:ext uri="{FF2B5EF4-FFF2-40B4-BE49-F238E27FC236}">
                <a16:creationId xmlns:a16="http://schemas.microsoft.com/office/drawing/2014/main" id="{D9CA31A9-701B-CBF2-0318-8C3B5B4D4BA7}"/>
              </a:ext>
            </a:extLst>
          </p:cNvPr>
          <p:cNvGraphicFramePr/>
          <p:nvPr/>
        </p:nvGraphicFramePr>
        <p:xfrm>
          <a:off x="1574800" y="2006600"/>
          <a:ext cx="9042400" cy="342053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a:extLst>
              <a:ext uri="{FF2B5EF4-FFF2-40B4-BE49-F238E27FC236}">
                <a16:creationId xmlns:a16="http://schemas.microsoft.com/office/drawing/2014/main" id="{B4F1C07A-8E92-3624-3F35-5354C9DEB2EE}"/>
              </a:ext>
            </a:extLst>
          </p:cNvPr>
          <p:cNvSpPr txBox="1"/>
          <p:nvPr/>
        </p:nvSpPr>
        <p:spPr>
          <a:xfrm>
            <a:off x="203200" y="1701801"/>
            <a:ext cx="11328400" cy="4437369"/>
          </a:xfrm>
          <a:prstGeom prst="rect">
            <a:avLst/>
          </a:prstGeom>
          <a:noFill/>
        </p:spPr>
        <p:txBody>
          <a:bodyPr wrap="square">
            <a:spAutoFit/>
          </a:bodyPr>
          <a:lstStyle/>
          <a:p>
            <a:pPr algn="l">
              <a:buFont typeface="Arial" panose="020B0604020202020204" pitchFamily="34" charset="0"/>
              <a:buChar char="•"/>
            </a:pPr>
            <a:r>
              <a:rPr lang="en-US" sz="2353" b="1" dirty="0">
                <a:solidFill>
                  <a:schemeClr val="bg1"/>
                </a:solidFill>
                <a:latin typeface="Helvetica Neue"/>
              </a:rPr>
              <a:t>Create parquet file</a:t>
            </a:r>
            <a:endParaRPr lang="en-US" sz="2353" dirty="0">
              <a:solidFill>
                <a:schemeClr val="bg1"/>
              </a:solidFill>
              <a:latin typeface="Helvetica Neue"/>
            </a:endParaRPr>
          </a:p>
          <a:p>
            <a:pPr marL="990575" lvl="1" indent="-380990">
              <a:buFont typeface="Arial" panose="020B0604020202020204" pitchFamily="34" charset="0"/>
              <a:buChar char="•"/>
            </a:pPr>
            <a:r>
              <a:rPr lang="en-US" sz="2353" dirty="0">
                <a:solidFill>
                  <a:schemeClr val="bg1"/>
                </a:solidFill>
                <a:latin typeface="Helvetica Neue"/>
              </a:rPr>
              <a:t>Parquet is a the native format of data in the Fabric warehouse. However, it is being used in this instance as a way to compress the data into a format that is easily imported into Fabric</a:t>
            </a:r>
          </a:p>
          <a:p>
            <a:pPr algn="l">
              <a:buFont typeface="Arial" panose="020B0604020202020204" pitchFamily="34" charset="0"/>
              <a:buChar char="•"/>
            </a:pPr>
            <a:r>
              <a:rPr lang="en-US" sz="2353" b="1" dirty="0">
                <a:solidFill>
                  <a:schemeClr val="bg1"/>
                </a:solidFill>
                <a:latin typeface="Helvetica Neue"/>
              </a:rPr>
              <a:t>Import Parquet file into Azure Storage</a:t>
            </a:r>
            <a:endParaRPr lang="en-US" sz="2353" dirty="0">
              <a:solidFill>
                <a:schemeClr val="bg1"/>
              </a:solidFill>
              <a:latin typeface="Helvetica Neue"/>
            </a:endParaRPr>
          </a:p>
          <a:p>
            <a:pPr marL="990575" lvl="1" indent="-380990">
              <a:buFont typeface="Arial" panose="020B0604020202020204" pitchFamily="34" charset="0"/>
              <a:buChar char="•"/>
            </a:pPr>
            <a:r>
              <a:rPr lang="en-US" sz="2353" dirty="0">
                <a:solidFill>
                  <a:schemeClr val="bg1"/>
                </a:solidFill>
                <a:latin typeface="Helvetica Neue"/>
              </a:rPr>
              <a:t>The parquet file must be placed in a location that allows the TSQL statement: COPY INTO to import the data. Azure Storage provides such a location. a SAS token will be created to allow Fabric the authentication to access the parquet file</a:t>
            </a:r>
          </a:p>
          <a:p>
            <a:pPr algn="l">
              <a:buFont typeface="Arial" panose="020B0604020202020204" pitchFamily="34" charset="0"/>
              <a:buChar char="•"/>
            </a:pPr>
            <a:r>
              <a:rPr lang="en-US" sz="2353" b="1" dirty="0">
                <a:solidFill>
                  <a:schemeClr val="bg1"/>
                </a:solidFill>
                <a:latin typeface="Helvetica Neue"/>
              </a:rPr>
              <a:t>Use COPY INTO to import the parquet file into Fabric</a:t>
            </a:r>
            <a:endParaRPr lang="en-US" sz="2353" dirty="0">
              <a:solidFill>
                <a:schemeClr val="bg1"/>
              </a:solidFill>
              <a:latin typeface="Helvetica Neue"/>
            </a:endParaRPr>
          </a:p>
          <a:p>
            <a:pPr marL="990575" lvl="1" indent="-380990">
              <a:buFont typeface="Arial" panose="020B0604020202020204" pitchFamily="34" charset="0"/>
              <a:buChar char="•"/>
            </a:pPr>
            <a:r>
              <a:rPr lang="en-US" sz="2353" dirty="0">
                <a:solidFill>
                  <a:schemeClr val="bg1"/>
                </a:solidFill>
                <a:latin typeface="Helvetica Neue"/>
              </a:rPr>
              <a:t>This TSQL statement can import a parquet file that has a million rows in seconds.</a:t>
            </a:r>
          </a:p>
        </p:txBody>
      </p:sp>
      <p:sp>
        <p:nvSpPr>
          <p:cNvPr id="4" name="Title 2">
            <a:extLst>
              <a:ext uri="{FF2B5EF4-FFF2-40B4-BE49-F238E27FC236}">
                <a16:creationId xmlns:a16="http://schemas.microsoft.com/office/drawing/2014/main" id="{E1880EFC-96F6-73A2-4564-42493D6F3898}"/>
              </a:ext>
            </a:extLst>
          </p:cNvPr>
          <p:cNvSpPr txBox="1">
            <a:spLocks/>
          </p:cNvSpPr>
          <p:nvPr/>
        </p:nvSpPr>
        <p:spPr>
          <a:xfrm>
            <a:off x="670529" y="330200"/>
            <a:ext cx="11060491" cy="147732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4000" b="1" kern="1200" cap="none" spc="0" baseline="0" dirty="0" smtClean="0">
                <a:ln w="3175">
                  <a:noFill/>
                </a:ln>
                <a:solidFill>
                  <a:schemeClr val="bg1"/>
                </a:solidFill>
                <a:effectLst/>
                <a:latin typeface="Open Sans" panose="020B0606030504020204" pitchFamily="34" charset="0"/>
                <a:ea typeface="Open Sans" panose="020B0606030504020204" pitchFamily="34" charset="0"/>
                <a:cs typeface="Open Sans" panose="020B0606030504020204" pitchFamily="34" charset="0"/>
              </a:defRPr>
            </a:lvl1pPr>
          </a:lstStyle>
          <a:p>
            <a:pPr algn="ctr"/>
            <a:r>
              <a:rPr lang="en-US" sz="4800" dirty="0">
                <a:gradFill flip="none" rotWithShape="1">
                  <a:gsLst>
                    <a:gs pos="100000">
                      <a:schemeClr val="accent3"/>
                    </a:gs>
                    <a:gs pos="1000">
                      <a:schemeClr val="accent5"/>
                    </a:gs>
                    <a:gs pos="56000">
                      <a:srgbClr val="E76BC7"/>
                    </a:gs>
                    <a:gs pos="16000">
                      <a:schemeClr val="accent2"/>
                    </a:gs>
                  </a:gsLst>
                  <a:lin ang="3600000" scaled="0"/>
                  <a:tileRect/>
                </a:gradFill>
              </a:rPr>
              <a:t>A Fast Way to Import Data Into Fabric</a:t>
            </a:r>
          </a:p>
        </p:txBody>
      </p:sp>
    </p:spTree>
    <p:extLst>
      <p:ext uri="{BB962C8B-B14F-4D97-AF65-F5344CB8AC3E}">
        <p14:creationId xmlns:p14="http://schemas.microsoft.com/office/powerpoint/2010/main" val="727008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AsOne/>
      </p:bldGraphic>
      <p:bldP spid="5"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4F89AC-5A8B-5377-8322-354FBB83C74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D93BF58-6D8E-D078-44C2-659D2D43C0BA}"/>
              </a:ext>
            </a:extLst>
          </p:cNvPr>
          <p:cNvSpPr>
            <a:spLocks noGrp="1"/>
          </p:cNvSpPr>
          <p:nvPr>
            <p:ph type="title"/>
          </p:nvPr>
        </p:nvSpPr>
        <p:spPr>
          <a:xfrm>
            <a:off x="565754" y="3013501"/>
            <a:ext cx="11060491" cy="830997"/>
          </a:xfrm>
        </p:spPr>
        <p:txBody>
          <a:bodyPr/>
          <a:lstStyle/>
          <a:p>
            <a:r>
              <a:rPr lang="en-US" sz="5400" dirty="0"/>
              <a:t>The Application</a:t>
            </a:r>
            <a:endParaRPr lang="en-US" sz="5400"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4044114873"/>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descr="image">
            <a:extLst>
              <a:ext uri="{FF2B5EF4-FFF2-40B4-BE49-F238E27FC236}">
                <a16:creationId xmlns:a16="http://schemas.microsoft.com/office/drawing/2014/main" id="{98144332-AF36-3684-2C93-E8179DD19A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78051" y="1676400"/>
            <a:ext cx="7835900" cy="3505200"/>
          </a:xfrm>
          <a:prstGeom prst="rect">
            <a:avLst/>
          </a:prstGeom>
          <a:noFill/>
          <a:extLst>
            <a:ext uri="{909E8E84-426E-40DD-AFC4-6F175D3DCCD1}">
              <a14:hiddenFill xmlns:a14="http://schemas.microsoft.com/office/drawing/2010/main">
                <a:solidFill>
                  <a:srgbClr val="FFFFFF"/>
                </a:solidFill>
              </a14:hiddenFill>
            </a:ext>
          </a:extLst>
        </p:spPr>
      </p:pic>
      <p:pic>
        <p:nvPicPr>
          <p:cNvPr id="23556" name="Picture 4" descr="image">
            <a:extLst>
              <a:ext uri="{FF2B5EF4-FFF2-40B4-BE49-F238E27FC236}">
                <a16:creationId xmlns:a16="http://schemas.microsoft.com/office/drawing/2014/main" id="{D07EB213-E93C-A382-8475-2A1BFBF0751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71700" y="1631951"/>
            <a:ext cx="7848600" cy="3594100"/>
          </a:xfrm>
          <a:prstGeom prst="rect">
            <a:avLst/>
          </a:prstGeom>
          <a:noFill/>
          <a:extLst>
            <a:ext uri="{909E8E84-426E-40DD-AFC4-6F175D3DCCD1}">
              <a14:hiddenFill xmlns:a14="http://schemas.microsoft.com/office/drawing/2010/main">
                <a:solidFill>
                  <a:srgbClr val="FFFFFF"/>
                </a:solidFill>
              </a14:hiddenFill>
            </a:ext>
          </a:extLst>
        </p:spPr>
      </p:pic>
      <p:pic>
        <p:nvPicPr>
          <p:cNvPr id="23558" name="Picture 6" descr="image">
            <a:extLst>
              <a:ext uri="{FF2B5EF4-FFF2-40B4-BE49-F238E27FC236}">
                <a16:creationId xmlns:a16="http://schemas.microsoft.com/office/drawing/2014/main" id="{5C80E664-3CAB-6575-6A16-0417DC95467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84400" y="1200151"/>
            <a:ext cx="7823200" cy="4457700"/>
          </a:xfrm>
          <a:prstGeom prst="rect">
            <a:avLst/>
          </a:prstGeom>
          <a:noFill/>
          <a:extLst>
            <a:ext uri="{909E8E84-426E-40DD-AFC4-6F175D3DCCD1}">
              <a14:hiddenFill xmlns:a14="http://schemas.microsoft.com/office/drawing/2010/main">
                <a:solidFill>
                  <a:srgbClr val="FFFFFF"/>
                </a:solidFill>
              </a14:hiddenFill>
            </a:ext>
          </a:extLst>
        </p:spPr>
      </p:pic>
      <p:pic>
        <p:nvPicPr>
          <p:cNvPr id="23560" name="Picture 8" descr="image">
            <a:extLst>
              <a:ext uri="{FF2B5EF4-FFF2-40B4-BE49-F238E27FC236}">
                <a16:creationId xmlns:a16="http://schemas.microsoft.com/office/drawing/2014/main" id="{0F1FFD2C-B170-C20A-782C-F9BE8A0576D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35200" y="1778000"/>
            <a:ext cx="7721600" cy="3302000"/>
          </a:xfrm>
          <a:prstGeom prst="rect">
            <a:avLst/>
          </a:prstGeom>
          <a:noFill/>
          <a:extLst>
            <a:ext uri="{909E8E84-426E-40DD-AFC4-6F175D3DCCD1}">
              <a14:hiddenFill xmlns:a14="http://schemas.microsoft.com/office/drawing/2010/main">
                <a:solidFill>
                  <a:srgbClr val="FFFFFF"/>
                </a:solidFill>
              </a14:hiddenFill>
            </a:ext>
          </a:extLst>
        </p:spPr>
      </p:pic>
      <p:pic>
        <p:nvPicPr>
          <p:cNvPr id="23562" name="Picture 10" descr="image">
            <a:extLst>
              <a:ext uri="{FF2B5EF4-FFF2-40B4-BE49-F238E27FC236}">
                <a16:creationId xmlns:a16="http://schemas.microsoft.com/office/drawing/2014/main" id="{0940CF6A-A91C-FB60-F71A-AE05660D2BE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92551" y="0"/>
            <a:ext cx="44069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3564" name="Picture 12" descr="image">
            <a:extLst>
              <a:ext uri="{FF2B5EF4-FFF2-40B4-BE49-F238E27FC236}">
                <a16:creationId xmlns:a16="http://schemas.microsoft.com/office/drawing/2014/main" id="{46109F29-27B2-7E76-59D9-2EEA3878FE2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721100" y="1492251"/>
            <a:ext cx="4749800" cy="3873500"/>
          </a:xfrm>
          <a:prstGeom prst="rect">
            <a:avLst/>
          </a:prstGeom>
          <a:noFill/>
          <a:extLst>
            <a:ext uri="{909E8E84-426E-40DD-AFC4-6F175D3DCCD1}">
              <a14:hiddenFill xmlns:a14="http://schemas.microsoft.com/office/drawing/2010/main">
                <a:solidFill>
                  <a:srgbClr val="FFFFFF"/>
                </a:solidFill>
              </a14:hiddenFill>
            </a:ext>
          </a:extLst>
        </p:spPr>
      </p:pic>
      <p:pic>
        <p:nvPicPr>
          <p:cNvPr id="23566" name="Picture 14" descr="image">
            <a:extLst>
              <a:ext uri="{FF2B5EF4-FFF2-40B4-BE49-F238E27FC236}">
                <a16:creationId xmlns:a16="http://schemas.microsoft.com/office/drawing/2014/main" id="{EC13E7C0-F57B-D07B-57F6-99BA55E107D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302000" y="2120900"/>
            <a:ext cx="5588000" cy="2616200"/>
          </a:xfrm>
          <a:prstGeom prst="rect">
            <a:avLst/>
          </a:prstGeom>
          <a:noFill/>
          <a:extLst>
            <a:ext uri="{909E8E84-426E-40DD-AFC4-6F175D3DCCD1}">
              <a14:hiddenFill xmlns:a14="http://schemas.microsoft.com/office/drawing/2010/main">
                <a:solidFill>
                  <a:srgbClr val="FFFFFF"/>
                </a:solidFill>
              </a14:hiddenFill>
            </a:ext>
          </a:extLst>
        </p:spPr>
      </p:pic>
      <p:pic>
        <p:nvPicPr>
          <p:cNvPr id="23568" name="Picture 16" descr="image">
            <a:extLst>
              <a:ext uri="{FF2B5EF4-FFF2-40B4-BE49-F238E27FC236}">
                <a16:creationId xmlns:a16="http://schemas.microsoft.com/office/drawing/2014/main" id="{F11FD834-0ED3-8986-E23C-7603922F99B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384551" y="1079500"/>
            <a:ext cx="5422900" cy="4699000"/>
          </a:xfrm>
          <a:prstGeom prst="rect">
            <a:avLst/>
          </a:prstGeom>
          <a:noFill/>
          <a:extLst>
            <a:ext uri="{909E8E84-426E-40DD-AFC4-6F175D3DCCD1}">
              <a14:hiddenFill xmlns:a14="http://schemas.microsoft.com/office/drawing/2010/main">
                <a:solidFill>
                  <a:srgbClr val="FFFFFF"/>
                </a:solidFill>
              </a14:hiddenFill>
            </a:ext>
          </a:extLst>
        </p:spPr>
      </p:pic>
      <p:pic>
        <p:nvPicPr>
          <p:cNvPr id="23570" name="Picture 18" descr="image">
            <a:extLst>
              <a:ext uri="{FF2B5EF4-FFF2-40B4-BE49-F238E27FC236}">
                <a16:creationId xmlns:a16="http://schemas.microsoft.com/office/drawing/2014/main" id="{A124A9DD-116E-F2A9-560B-50E1FA6DE55A}"/>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698751" y="254000"/>
            <a:ext cx="6794500" cy="6350000"/>
          </a:xfrm>
          <a:prstGeom prst="rect">
            <a:avLst/>
          </a:prstGeom>
          <a:noFill/>
          <a:extLst>
            <a:ext uri="{909E8E84-426E-40DD-AFC4-6F175D3DCCD1}">
              <a14:hiddenFill xmlns:a14="http://schemas.microsoft.com/office/drawing/2010/main">
                <a:solidFill>
                  <a:srgbClr val="FFFFFF"/>
                </a:solidFill>
              </a14:hiddenFill>
            </a:ext>
          </a:extLst>
        </p:spPr>
      </p:pic>
      <p:pic>
        <p:nvPicPr>
          <p:cNvPr id="23572" name="Picture 20" descr="image">
            <a:extLst>
              <a:ext uri="{FF2B5EF4-FFF2-40B4-BE49-F238E27FC236}">
                <a16:creationId xmlns:a16="http://schemas.microsoft.com/office/drawing/2014/main" id="{98240B71-97EB-166B-2BB0-B51452F52AD2}"/>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559985" y="0"/>
            <a:ext cx="9069916"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1447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23554"/>
                                        </p:tgtEl>
                                      </p:cBhvr>
                                    </p:animEffect>
                                    <p:set>
                                      <p:cBhvr>
                                        <p:cTn id="7" dur="1" fill="hold">
                                          <p:stCondLst>
                                            <p:cond delay="499"/>
                                          </p:stCondLst>
                                        </p:cTn>
                                        <p:tgtEl>
                                          <p:spTgt spid="23554"/>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23556"/>
                                        </p:tgtEl>
                                        <p:attrNameLst>
                                          <p:attrName>style.visibility</p:attrName>
                                        </p:attrNameLst>
                                      </p:cBhvr>
                                      <p:to>
                                        <p:strVal val="visible"/>
                                      </p:to>
                                    </p:set>
                                    <p:animEffect transition="in" filter="fade">
                                      <p:cBhvr>
                                        <p:cTn id="10" dur="500"/>
                                        <p:tgtEl>
                                          <p:spTgt spid="2355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500"/>
                                        <p:tgtEl>
                                          <p:spTgt spid="23556"/>
                                        </p:tgtEl>
                                      </p:cBhvr>
                                    </p:animEffect>
                                    <p:set>
                                      <p:cBhvr>
                                        <p:cTn id="15" dur="1" fill="hold">
                                          <p:stCondLst>
                                            <p:cond delay="499"/>
                                          </p:stCondLst>
                                        </p:cTn>
                                        <p:tgtEl>
                                          <p:spTgt spid="23556"/>
                                        </p:tgtEl>
                                        <p:attrNameLst>
                                          <p:attrName>style.visibility</p:attrName>
                                        </p:attrNameLst>
                                      </p:cBhvr>
                                      <p:to>
                                        <p:strVal val="hidden"/>
                                      </p:to>
                                    </p:set>
                                  </p:childTnLst>
                                </p:cTn>
                              </p:par>
                              <p:par>
                                <p:cTn id="16" presetID="10" presetClass="entr" presetSubtype="0" fill="hold" nodeType="withEffect">
                                  <p:stCondLst>
                                    <p:cond delay="0"/>
                                  </p:stCondLst>
                                  <p:childTnLst>
                                    <p:set>
                                      <p:cBhvr>
                                        <p:cTn id="17" dur="1" fill="hold">
                                          <p:stCondLst>
                                            <p:cond delay="0"/>
                                          </p:stCondLst>
                                        </p:cTn>
                                        <p:tgtEl>
                                          <p:spTgt spid="23558"/>
                                        </p:tgtEl>
                                        <p:attrNameLst>
                                          <p:attrName>style.visibility</p:attrName>
                                        </p:attrNameLst>
                                      </p:cBhvr>
                                      <p:to>
                                        <p:strVal val="visible"/>
                                      </p:to>
                                    </p:set>
                                    <p:animEffect transition="in" filter="fade">
                                      <p:cBhvr>
                                        <p:cTn id="18" dur="500"/>
                                        <p:tgtEl>
                                          <p:spTgt spid="2355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nodeType="clickEffect">
                                  <p:stCondLst>
                                    <p:cond delay="0"/>
                                  </p:stCondLst>
                                  <p:childTnLst>
                                    <p:animEffect transition="out" filter="fade">
                                      <p:cBhvr>
                                        <p:cTn id="22" dur="500"/>
                                        <p:tgtEl>
                                          <p:spTgt spid="23558"/>
                                        </p:tgtEl>
                                      </p:cBhvr>
                                    </p:animEffect>
                                    <p:set>
                                      <p:cBhvr>
                                        <p:cTn id="23" dur="1" fill="hold">
                                          <p:stCondLst>
                                            <p:cond delay="499"/>
                                          </p:stCondLst>
                                        </p:cTn>
                                        <p:tgtEl>
                                          <p:spTgt spid="23558"/>
                                        </p:tgtEl>
                                        <p:attrNameLst>
                                          <p:attrName>style.visibility</p:attrName>
                                        </p:attrNameLst>
                                      </p:cBhvr>
                                      <p:to>
                                        <p:strVal val="hidden"/>
                                      </p:to>
                                    </p:set>
                                  </p:childTnLst>
                                </p:cTn>
                              </p:par>
                              <p:par>
                                <p:cTn id="24" presetID="10" presetClass="entr" presetSubtype="0" fill="hold" nodeType="withEffect">
                                  <p:stCondLst>
                                    <p:cond delay="0"/>
                                  </p:stCondLst>
                                  <p:childTnLst>
                                    <p:set>
                                      <p:cBhvr>
                                        <p:cTn id="25" dur="1" fill="hold">
                                          <p:stCondLst>
                                            <p:cond delay="0"/>
                                          </p:stCondLst>
                                        </p:cTn>
                                        <p:tgtEl>
                                          <p:spTgt spid="23560"/>
                                        </p:tgtEl>
                                        <p:attrNameLst>
                                          <p:attrName>style.visibility</p:attrName>
                                        </p:attrNameLst>
                                      </p:cBhvr>
                                      <p:to>
                                        <p:strVal val="visible"/>
                                      </p:to>
                                    </p:set>
                                    <p:animEffect transition="in" filter="fade">
                                      <p:cBhvr>
                                        <p:cTn id="26" dur="500"/>
                                        <p:tgtEl>
                                          <p:spTgt spid="2356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xit" presetSubtype="0" fill="hold" nodeType="clickEffect">
                                  <p:stCondLst>
                                    <p:cond delay="0"/>
                                  </p:stCondLst>
                                  <p:childTnLst>
                                    <p:animEffect transition="out" filter="fade">
                                      <p:cBhvr>
                                        <p:cTn id="30" dur="500"/>
                                        <p:tgtEl>
                                          <p:spTgt spid="23560"/>
                                        </p:tgtEl>
                                      </p:cBhvr>
                                    </p:animEffect>
                                    <p:set>
                                      <p:cBhvr>
                                        <p:cTn id="31" dur="1" fill="hold">
                                          <p:stCondLst>
                                            <p:cond delay="499"/>
                                          </p:stCondLst>
                                        </p:cTn>
                                        <p:tgtEl>
                                          <p:spTgt spid="23560"/>
                                        </p:tgtEl>
                                        <p:attrNameLst>
                                          <p:attrName>style.visibility</p:attrName>
                                        </p:attrNameLst>
                                      </p:cBhvr>
                                      <p:to>
                                        <p:strVal val="hidden"/>
                                      </p:to>
                                    </p:set>
                                  </p:childTnLst>
                                </p:cTn>
                              </p:par>
                              <p:par>
                                <p:cTn id="32" presetID="10" presetClass="entr" presetSubtype="0" fill="hold" nodeType="withEffect">
                                  <p:stCondLst>
                                    <p:cond delay="0"/>
                                  </p:stCondLst>
                                  <p:childTnLst>
                                    <p:set>
                                      <p:cBhvr>
                                        <p:cTn id="33" dur="1" fill="hold">
                                          <p:stCondLst>
                                            <p:cond delay="0"/>
                                          </p:stCondLst>
                                        </p:cTn>
                                        <p:tgtEl>
                                          <p:spTgt spid="23562"/>
                                        </p:tgtEl>
                                        <p:attrNameLst>
                                          <p:attrName>style.visibility</p:attrName>
                                        </p:attrNameLst>
                                      </p:cBhvr>
                                      <p:to>
                                        <p:strVal val="visible"/>
                                      </p:to>
                                    </p:set>
                                    <p:animEffect transition="in" filter="fade">
                                      <p:cBhvr>
                                        <p:cTn id="34" dur="500"/>
                                        <p:tgtEl>
                                          <p:spTgt spid="23562"/>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xit" presetSubtype="0" fill="hold" nodeType="clickEffect">
                                  <p:stCondLst>
                                    <p:cond delay="0"/>
                                  </p:stCondLst>
                                  <p:childTnLst>
                                    <p:animEffect transition="out" filter="fade">
                                      <p:cBhvr>
                                        <p:cTn id="38" dur="500"/>
                                        <p:tgtEl>
                                          <p:spTgt spid="23562"/>
                                        </p:tgtEl>
                                      </p:cBhvr>
                                    </p:animEffect>
                                    <p:set>
                                      <p:cBhvr>
                                        <p:cTn id="39" dur="1" fill="hold">
                                          <p:stCondLst>
                                            <p:cond delay="499"/>
                                          </p:stCondLst>
                                        </p:cTn>
                                        <p:tgtEl>
                                          <p:spTgt spid="23562"/>
                                        </p:tgtEl>
                                        <p:attrNameLst>
                                          <p:attrName>style.visibility</p:attrName>
                                        </p:attrNameLst>
                                      </p:cBhvr>
                                      <p:to>
                                        <p:strVal val="hidden"/>
                                      </p:to>
                                    </p:set>
                                  </p:childTnLst>
                                </p:cTn>
                              </p:par>
                              <p:par>
                                <p:cTn id="40" presetID="10" presetClass="entr" presetSubtype="0" fill="hold" nodeType="withEffect">
                                  <p:stCondLst>
                                    <p:cond delay="0"/>
                                  </p:stCondLst>
                                  <p:childTnLst>
                                    <p:set>
                                      <p:cBhvr>
                                        <p:cTn id="41" dur="1" fill="hold">
                                          <p:stCondLst>
                                            <p:cond delay="0"/>
                                          </p:stCondLst>
                                        </p:cTn>
                                        <p:tgtEl>
                                          <p:spTgt spid="23564"/>
                                        </p:tgtEl>
                                        <p:attrNameLst>
                                          <p:attrName>style.visibility</p:attrName>
                                        </p:attrNameLst>
                                      </p:cBhvr>
                                      <p:to>
                                        <p:strVal val="visible"/>
                                      </p:to>
                                    </p:set>
                                    <p:animEffect transition="in" filter="fade">
                                      <p:cBhvr>
                                        <p:cTn id="42" dur="500"/>
                                        <p:tgtEl>
                                          <p:spTgt spid="23564"/>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xit" presetSubtype="0" fill="hold" nodeType="clickEffect">
                                  <p:stCondLst>
                                    <p:cond delay="0"/>
                                  </p:stCondLst>
                                  <p:childTnLst>
                                    <p:animEffect transition="out" filter="fade">
                                      <p:cBhvr>
                                        <p:cTn id="46" dur="500"/>
                                        <p:tgtEl>
                                          <p:spTgt spid="23564"/>
                                        </p:tgtEl>
                                      </p:cBhvr>
                                    </p:animEffect>
                                    <p:set>
                                      <p:cBhvr>
                                        <p:cTn id="47" dur="1" fill="hold">
                                          <p:stCondLst>
                                            <p:cond delay="499"/>
                                          </p:stCondLst>
                                        </p:cTn>
                                        <p:tgtEl>
                                          <p:spTgt spid="23564"/>
                                        </p:tgtEl>
                                        <p:attrNameLst>
                                          <p:attrName>style.visibility</p:attrName>
                                        </p:attrNameLst>
                                      </p:cBhvr>
                                      <p:to>
                                        <p:strVal val="hidden"/>
                                      </p:to>
                                    </p:set>
                                  </p:childTnLst>
                                </p:cTn>
                              </p:par>
                              <p:par>
                                <p:cTn id="48" presetID="10" presetClass="entr" presetSubtype="0" fill="hold" nodeType="withEffect">
                                  <p:stCondLst>
                                    <p:cond delay="0"/>
                                  </p:stCondLst>
                                  <p:childTnLst>
                                    <p:set>
                                      <p:cBhvr>
                                        <p:cTn id="49" dur="1" fill="hold">
                                          <p:stCondLst>
                                            <p:cond delay="0"/>
                                          </p:stCondLst>
                                        </p:cTn>
                                        <p:tgtEl>
                                          <p:spTgt spid="23566"/>
                                        </p:tgtEl>
                                        <p:attrNameLst>
                                          <p:attrName>style.visibility</p:attrName>
                                        </p:attrNameLst>
                                      </p:cBhvr>
                                      <p:to>
                                        <p:strVal val="visible"/>
                                      </p:to>
                                    </p:set>
                                    <p:animEffect transition="in" filter="fade">
                                      <p:cBhvr>
                                        <p:cTn id="50" dur="500"/>
                                        <p:tgtEl>
                                          <p:spTgt spid="23566"/>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xit" presetSubtype="0" fill="hold" nodeType="clickEffect">
                                  <p:stCondLst>
                                    <p:cond delay="0"/>
                                  </p:stCondLst>
                                  <p:childTnLst>
                                    <p:animEffect transition="out" filter="fade">
                                      <p:cBhvr>
                                        <p:cTn id="54" dur="500"/>
                                        <p:tgtEl>
                                          <p:spTgt spid="23566"/>
                                        </p:tgtEl>
                                      </p:cBhvr>
                                    </p:animEffect>
                                    <p:set>
                                      <p:cBhvr>
                                        <p:cTn id="55" dur="1" fill="hold">
                                          <p:stCondLst>
                                            <p:cond delay="499"/>
                                          </p:stCondLst>
                                        </p:cTn>
                                        <p:tgtEl>
                                          <p:spTgt spid="23566"/>
                                        </p:tgtEl>
                                        <p:attrNameLst>
                                          <p:attrName>style.visibility</p:attrName>
                                        </p:attrNameLst>
                                      </p:cBhvr>
                                      <p:to>
                                        <p:strVal val="hidden"/>
                                      </p:to>
                                    </p:set>
                                  </p:childTnLst>
                                </p:cTn>
                              </p:par>
                              <p:par>
                                <p:cTn id="56" presetID="10" presetClass="entr" presetSubtype="0" fill="hold" nodeType="withEffect">
                                  <p:stCondLst>
                                    <p:cond delay="0"/>
                                  </p:stCondLst>
                                  <p:childTnLst>
                                    <p:set>
                                      <p:cBhvr>
                                        <p:cTn id="57" dur="1" fill="hold">
                                          <p:stCondLst>
                                            <p:cond delay="0"/>
                                          </p:stCondLst>
                                        </p:cTn>
                                        <p:tgtEl>
                                          <p:spTgt spid="23568"/>
                                        </p:tgtEl>
                                        <p:attrNameLst>
                                          <p:attrName>style.visibility</p:attrName>
                                        </p:attrNameLst>
                                      </p:cBhvr>
                                      <p:to>
                                        <p:strVal val="visible"/>
                                      </p:to>
                                    </p:set>
                                    <p:animEffect transition="in" filter="fade">
                                      <p:cBhvr>
                                        <p:cTn id="58" dur="500"/>
                                        <p:tgtEl>
                                          <p:spTgt spid="23568"/>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xit" presetSubtype="0" fill="hold" nodeType="clickEffect">
                                  <p:stCondLst>
                                    <p:cond delay="0"/>
                                  </p:stCondLst>
                                  <p:childTnLst>
                                    <p:animEffect transition="out" filter="fade">
                                      <p:cBhvr>
                                        <p:cTn id="62" dur="500"/>
                                        <p:tgtEl>
                                          <p:spTgt spid="23568"/>
                                        </p:tgtEl>
                                      </p:cBhvr>
                                    </p:animEffect>
                                    <p:set>
                                      <p:cBhvr>
                                        <p:cTn id="63" dur="1" fill="hold">
                                          <p:stCondLst>
                                            <p:cond delay="499"/>
                                          </p:stCondLst>
                                        </p:cTn>
                                        <p:tgtEl>
                                          <p:spTgt spid="23568"/>
                                        </p:tgtEl>
                                        <p:attrNameLst>
                                          <p:attrName>style.visibility</p:attrName>
                                        </p:attrNameLst>
                                      </p:cBhvr>
                                      <p:to>
                                        <p:strVal val="hidden"/>
                                      </p:to>
                                    </p:set>
                                  </p:childTnLst>
                                </p:cTn>
                              </p:par>
                              <p:par>
                                <p:cTn id="64" presetID="10" presetClass="entr" presetSubtype="0" fill="hold" nodeType="withEffect">
                                  <p:stCondLst>
                                    <p:cond delay="0"/>
                                  </p:stCondLst>
                                  <p:childTnLst>
                                    <p:set>
                                      <p:cBhvr>
                                        <p:cTn id="65" dur="1" fill="hold">
                                          <p:stCondLst>
                                            <p:cond delay="0"/>
                                          </p:stCondLst>
                                        </p:cTn>
                                        <p:tgtEl>
                                          <p:spTgt spid="23570"/>
                                        </p:tgtEl>
                                        <p:attrNameLst>
                                          <p:attrName>style.visibility</p:attrName>
                                        </p:attrNameLst>
                                      </p:cBhvr>
                                      <p:to>
                                        <p:strVal val="visible"/>
                                      </p:to>
                                    </p:set>
                                    <p:animEffect transition="in" filter="fade">
                                      <p:cBhvr>
                                        <p:cTn id="66" dur="500"/>
                                        <p:tgtEl>
                                          <p:spTgt spid="23570"/>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xit" presetSubtype="0" fill="hold" nodeType="clickEffect">
                                  <p:stCondLst>
                                    <p:cond delay="0"/>
                                  </p:stCondLst>
                                  <p:childTnLst>
                                    <p:animEffect transition="out" filter="fade">
                                      <p:cBhvr>
                                        <p:cTn id="70" dur="500"/>
                                        <p:tgtEl>
                                          <p:spTgt spid="23570"/>
                                        </p:tgtEl>
                                      </p:cBhvr>
                                    </p:animEffect>
                                    <p:set>
                                      <p:cBhvr>
                                        <p:cTn id="71" dur="1" fill="hold">
                                          <p:stCondLst>
                                            <p:cond delay="499"/>
                                          </p:stCondLst>
                                        </p:cTn>
                                        <p:tgtEl>
                                          <p:spTgt spid="23570"/>
                                        </p:tgtEl>
                                        <p:attrNameLst>
                                          <p:attrName>style.visibility</p:attrName>
                                        </p:attrNameLst>
                                      </p:cBhvr>
                                      <p:to>
                                        <p:strVal val="hidden"/>
                                      </p:to>
                                    </p:set>
                                  </p:childTnLst>
                                </p:cTn>
                              </p:par>
                              <p:par>
                                <p:cTn id="72" presetID="10" presetClass="entr" presetSubtype="0" fill="hold" nodeType="withEffect">
                                  <p:stCondLst>
                                    <p:cond delay="0"/>
                                  </p:stCondLst>
                                  <p:childTnLst>
                                    <p:set>
                                      <p:cBhvr>
                                        <p:cTn id="73" dur="1" fill="hold">
                                          <p:stCondLst>
                                            <p:cond delay="0"/>
                                          </p:stCondLst>
                                        </p:cTn>
                                        <p:tgtEl>
                                          <p:spTgt spid="23572"/>
                                        </p:tgtEl>
                                        <p:attrNameLst>
                                          <p:attrName>style.visibility</p:attrName>
                                        </p:attrNameLst>
                                      </p:cBhvr>
                                      <p:to>
                                        <p:strVal val="visible"/>
                                      </p:to>
                                    </p:set>
                                    <p:animEffect transition="in" filter="fade">
                                      <p:cBhvr>
                                        <p:cTn id="74" dur="500"/>
                                        <p:tgtEl>
                                          <p:spTgt spid="235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662E71-EF34-4372-A3AA-5DDE788932E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A90A4FF-95C4-EB43-712E-5343209D2641}"/>
              </a:ext>
            </a:extLst>
          </p:cNvPr>
          <p:cNvSpPr>
            <a:spLocks noGrp="1"/>
          </p:cNvSpPr>
          <p:nvPr>
            <p:ph type="title"/>
          </p:nvPr>
        </p:nvSpPr>
        <p:spPr>
          <a:xfrm>
            <a:off x="565754" y="3013501"/>
            <a:ext cx="11060491" cy="830997"/>
          </a:xfrm>
        </p:spPr>
        <p:txBody>
          <a:bodyPr/>
          <a:lstStyle/>
          <a:p>
            <a:r>
              <a:rPr lang="en-US" sz="5400" dirty="0"/>
              <a:t>The Code</a:t>
            </a:r>
            <a:endParaRPr lang="en-US" sz="5400"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621925584"/>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2" descr="image">
            <a:extLst>
              <a:ext uri="{FF2B5EF4-FFF2-40B4-BE49-F238E27FC236}">
                <a16:creationId xmlns:a16="http://schemas.microsoft.com/office/drawing/2014/main" id="{FE11EA18-27A6-31D1-CBF5-6D5C36F737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51400" y="2946400"/>
            <a:ext cx="2489200" cy="9652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3207AECD-34DF-F691-A43D-9B89D0D2A118}"/>
              </a:ext>
            </a:extLst>
          </p:cNvPr>
          <p:cNvPicPr>
            <a:picLocks noChangeAspect="1"/>
          </p:cNvPicPr>
          <p:nvPr/>
        </p:nvPicPr>
        <p:blipFill>
          <a:blip r:embed="rId4"/>
          <a:stretch>
            <a:fillRect/>
          </a:stretch>
        </p:blipFill>
        <p:spPr>
          <a:xfrm>
            <a:off x="1727200" y="1600200"/>
            <a:ext cx="8737600" cy="3657600"/>
          </a:xfrm>
          <a:prstGeom prst="rect">
            <a:avLst/>
          </a:prstGeom>
        </p:spPr>
      </p:pic>
      <p:pic>
        <p:nvPicPr>
          <p:cNvPr id="5" name="Picture 4">
            <a:extLst>
              <a:ext uri="{FF2B5EF4-FFF2-40B4-BE49-F238E27FC236}">
                <a16:creationId xmlns:a16="http://schemas.microsoft.com/office/drawing/2014/main" id="{417B78C2-3972-B2E3-EF6C-8B75AFC55B37}"/>
              </a:ext>
            </a:extLst>
          </p:cNvPr>
          <p:cNvPicPr>
            <a:picLocks noChangeAspect="1"/>
          </p:cNvPicPr>
          <p:nvPr/>
        </p:nvPicPr>
        <p:blipFill>
          <a:blip r:embed="rId5"/>
          <a:stretch>
            <a:fillRect/>
          </a:stretch>
        </p:blipFill>
        <p:spPr>
          <a:xfrm>
            <a:off x="508000" y="2368550"/>
            <a:ext cx="11176000" cy="2120900"/>
          </a:xfrm>
          <a:prstGeom prst="rect">
            <a:avLst/>
          </a:prstGeom>
        </p:spPr>
      </p:pic>
      <p:pic>
        <p:nvPicPr>
          <p:cNvPr id="7" name="Picture 6">
            <a:extLst>
              <a:ext uri="{FF2B5EF4-FFF2-40B4-BE49-F238E27FC236}">
                <a16:creationId xmlns:a16="http://schemas.microsoft.com/office/drawing/2014/main" id="{E1EACBA5-3563-9400-8969-A7E896FD11D0}"/>
              </a:ext>
            </a:extLst>
          </p:cNvPr>
          <p:cNvPicPr>
            <a:picLocks noChangeAspect="1"/>
          </p:cNvPicPr>
          <p:nvPr/>
        </p:nvPicPr>
        <p:blipFill>
          <a:blip r:embed="rId6"/>
          <a:stretch>
            <a:fillRect/>
          </a:stretch>
        </p:blipFill>
        <p:spPr>
          <a:xfrm>
            <a:off x="387350" y="1727200"/>
            <a:ext cx="11417300" cy="3403600"/>
          </a:xfrm>
          <a:prstGeom prst="rect">
            <a:avLst/>
          </a:prstGeom>
        </p:spPr>
      </p:pic>
    </p:spTree>
    <p:extLst>
      <p:ext uri="{BB962C8B-B14F-4D97-AF65-F5344CB8AC3E}">
        <p14:creationId xmlns:p14="http://schemas.microsoft.com/office/powerpoint/2010/main" val="4163293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25602"/>
                                        </p:tgtEl>
                                      </p:cBhvr>
                                    </p:animEffect>
                                    <p:set>
                                      <p:cBhvr>
                                        <p:cTn id="7" dur="1" fill="hold">
                                          <p:stCondLst>
                                            <p:cond delay="499"/>
                                          </p:stCondLst>
                                        </p:cTn>
                                        <p:tgtEl>
                                          <p:spTgt spid="25602"/>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500"/>
                                        <p:tgtEl>
                                          <p:spTgt spid="3"/>
                                        </p:tgtEl>
                                      </p:cBhvr>
                                    </p:animEffect>
                                    <p:set>
                                      <p:cBhvr>
                                        <p:cTn id="15" dur="1" fill="hold">
                                          <p:stCondLst>
                                            <p:cond delay="499"/>
                                          </p:stCondLst>
                                        </p:cTn>
                                        <p:tgtEl>
                                          <p:spTgt spid="3"/>
                                        </p:tgtEl>
                                        <p:attrNameLst>
                                          <p:attrName>style.visibility</p:attrName>
                                        </p:attrNameLst>
                                      </p:cBhvr>
                                      <p:to>
                                        <p:strVal val="hidden"/>
                                      </p:to>
                                    </p:set>
                                  </p:childTnLst>
                                </p:cTn>
                              </p:par>
                              <p:par>
                                <p:cTn id="16" presetID="10" presetClass="entr" presetSubtype="0" fill="hold"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nodeType="clickEffect">
                                  <p:stCondLst>
                                    <p:cond delay="0"/>
                                  </p:stCondLst>
                                  <p:childTnLst>
                                    <p:animEffect transition="out" filter="fade">
                                      <p:cBhvr>
                                        <p:cTn id="22" dur="500"/>
                                        <p:tgtEl>
                                          <p:spTgt spid="5"/>
                                        </p:tgtEl>
                                      </p:cBhvr>
                                    </p:animEffect>
                                    <p:set>
                                      <p:cBhvr>
                                        <p:cTn id="23" dur="1" fill="hold">
                                          <p:stCondLst>
                                            <p:cond delay="499"/>
                                          </p:stCondLst>
                                        </p:cTn>
                                        <p:tgtEl>
                                          <p:spTgt spid="5"/>
                                        </p:tgtEl>
                                        <p:attrNameLst>
                                          <p:attrName>style.visibility</p:attrName>
                                        </p:attrNameLst>
                                      </p:cBhvr>
                                      <p:to>
                                        <p:strVal val="hidden"/>
                                      </p:to>
                                    </p:set>
                                  </p:childTnLst>
                                </p:cTn>
                              </p:par>
                              <p:par>
                                <p:cTn id="24" presetID="10" presetClass="entr" presetSubtype="0" fill="hold" nodeType="with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703692-F379-8957-CD76-C492E14E2F1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CCE5DAB-7D8A-73CA-8224-6674DA4DC860}"/>
              </a:ext>
            </a:extLst>
          </p:cNvPr>
          <p:cNvSpPr>
            <a:spLocks noGrp="1"/>
          </p:cNvSpPr>
          <p:nvPr>
            <p:ph type="title"/>
          </p:nvPr>
        </p:nvSpPr>
        <p:spPr>
          <a:xfrm>
            <a:off x="565754" y="3013501"/>
            <a:ext cx="11060491" cy="830997"/>
          </a:xfrm>
        </p:spPr>
        <p:txBody>
          <a:bodyPr/>
          <a:lstStyle/>
          <a:p>
            <a:r>
              <a:rPr lang="en-US" sz="5400" dirty="0"/>
              <a:t>The </a:t>
            </a:r>
            <a:r>
              <a:rPr lang="en-US" sz="5400" dirty="0" err="1">
                <a:latin typeface="Helvetica Neue"/>
              </a:rPr>
              <a:t>ImportSQLIntoFabric</a:t>
            </a:r>
            <a:r>
              <a:rPr lang="en-US" sz="5400" dirty="0">
                <a:latin typeface="Helvetica Neue"/>
              </a:rPr>
              <a:t> Class</a:t>
            </a:r>
            <a:endParaRPr lang="en-US" sz="5400"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678069773"/>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6F1984A-F4A5-C5B7-8B65-7CCDCD70DF29}"/>
              </a:ext>
            </a:extLst>
          </p:cNvPr>
          <p:cNvPicPr>
            <a:picLocks noChangeAspect="1"/>
          </p:cNvPicPr>
          <p:nvPr/>
        </p:nvPicPr>
        <p:blipFill>
          <a:blip r:embed="rId3"/>
          <a:stretch>
            <a:fillRect/>
          </a:stretch>
        </p:blipFill>
        <p:spPr>
          <a:xfrm>
            <a:off x="317500" y="431800"/>
            <a:ext cx="11557000" cy="5994400"/>
          </a:xfrm>
          <a:prstGeom prst="rect">
            <a:avLst/>
          </a:prstGeom>
        </p:spPr>
      </p:pic>
      <p:pic>
        <p:nvPicPr>
          <p:cNvPr id="5" name="Picture 4">
            <a:extLst>
              <a:ext uri="{FF2B5EF4-FFF2-40B4-BE49-F238E27FC236}">
                <a16:creationId xmlns:a16="http://schemas.microsoft.com/office/drawing/2014/main" id="{06EEE841-DEB7-3186-51F2-FEA8C92F2660}"/>
              </a:ext>
            </a:extLst>
          </p:cNvPr>
          <p:cNvPicPr>
            <a:picLocks noChangeAspect="1"/>
          </p:cNvPicPr>
          <p:nvPr/>
        </p:nvPicPr>
        <p:blipFill>
          <a:blip r:embed="rId4"/>
          <a:stretch>
            <a:fillRect/>
          </a:stretch>
        </p:blipFill>
        <p:spPr>
          <a:xfrm>
            <a:off x="1416050" y="1346200"/>
            <a:ext cx="9359900" cy="4165600"/>
          </a:xfrm>
          <a:prstGeom prst="rect">
            <a:avLst/>
          </a:prstGeom>
        </p:spPr>
      </p:pic>
      <p:pic>
        <p:nvPicPr>
          <p:cNvPr id="7" name="Picture 6">
            <a:extLst>
              <a:ext uri="{FF2B5EF4-FFF2-40B4-BE49-F238E27FC236}">
                <a16:creationId xmlns:a16="http://schemas.microsoft.com/office/drawing/2014/main" id="{AC0B0B84-5210-994C-B8EE-A937810446DB}"/>
              </a:ext>
            </a:extLst>
          </p:cNvPr>
          <p:cNvPicPr>
            <a:picLocks noChangeAspect="1"/>
          </p:cNvPicPr>
          <p:nvPr/>
        </p:nvPicPr>
        <p:blipFill>
          <a:blip r:embed="rId5"/>
          <a:stretch>
            <a:fillRect/>
          </a:stretch>
        </p:blipFill>
        <p:spPr>
          <a:xfrm>
            <a:off x="254000" y="914400"/>
            <a:ext cx="11684000" cy="5029200"/>
          </a:xfrm>
          <a:prstGeom prst="rect">
            <a:avLst/>
          </a:prstGeom>
        </p:spPr>
      </p:pic>
      <p:pic>
        <p:nvPicPr>
          <p:cNvPr id="9" name="Picture 8">
            <a:extLst>
              <a:ext uri="{FF2B5EF4-FFF2-40B4-BE49-F238E27FC236}">
                <a16:creationId xmlns:a16="http://schemas.microsoft.com/office/drawing/2014/main" id="{3A2CF12E-CE3C-964C-A435-CD1E6AD351EA}"/>
              </a:ext>
            </a:extLst>
          </p:cNvPr>
          <p:cNvPicPr>
            <a:picLocks noChangeAspect="1"/>
          </p:cNvPicPr>
          <p:nvPr/>
        </p:nvPicPr>
        <p:blipFill>
          <a:blip r:embed="rId6"/>
          <a:stretch>
            <a:fillRect/>
          </a:stretch>
        </p:blipFill>
        <p:spPr>
          <a:xfrm>
            <a:off x="298450" y="844550"/>
            <a:ext cx="11595100" cy="5168900"/>
          </a:xfrm>
          <a:prstGeom prst="rect">
            <a:avLst/>
          </a:prstGeom>
        </p:spPr>
      </p:pic>
      <p:pic>
        <p:nvPicPr>
          <p:cNvPr id="11" name="Picture 10">
            <a:extLst>
              <a:ext uri="{FF2B5EF4-FFF2-40B4-BE49-F238E27FC236}">
                <a16:creationId xmlns:a16="http://schemas.microsoft.com/office/drawing/2014/main" id="{898143AA-7AA7-97CB-26FC-CED40573181E}"/>
              </a:ext>
            </a:extLst>
          </p:cNvPr>
          <p:cNvPicPr>
            <a:picLocks noChangeAspect="1"/>
          </p:cNvPicPr>
          <p:nvPr/>
        </p:nvPicPr>
        <p:blipFill>
          <a:blip r:embed="rId7"/>
          <a:stretch>
            <a:fillRect/>
          </a:stretch>
        </p:blipFill>
        <p:spPr>
          <a:xfrm>
            <a:off x="2184400" y="1657350"/>
            <a:ext cx="7823200" cy="3543300"/>
          </a:xfrm>
          <a:prstGeom prst="rect">
            <a:avLst/>
          </a:prstGeom>
        </p:spPr>
      </p:pic>
    </p:spTree>
    <p:extLst>
      <p:ext uri="{BB962C8B-B14F-4D97-AF65-F5344CB8AC3E}">
        <p14:creationId xmlns:p14="http://schemas.microsoft.com/office/powerpoint/2010/main" val="40245457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500"/>
                                        <p:tgtEl>
                                          <p:spTgt spid="5"/>
                                        </p:tgtEl>
                                      </p:cBhvr>
                                    </p:animEffect>
                                    <p:set>
                                      <p:cBhvr>
                                        <p:cTn id="15" dur="1" fill="hold">
                                          <p:stCondLst>
                                            <p:cond delay="499"/>
                                          </p:stCondLst>
                                        </p:cTn>
                                        <p:tgtEl>
                                          <p:spTgt spid="5"/>
                                        </p:tgtEl>
                                        <p:attrNameLst>
                                          <p:attrName>style.visibility</p:attrName>
                                        </p:attrNameLst>
                                      </p:cBhvr>
                                      <p:to>
                                        <p:strVal val="hidden"/>
                                      </p:to>
                                    </p:set>
                                  </p:childTnLst>
                                </p:cTn>
                              </p:par>
                              <p:par>
                                <p:cTn id="16" presetID="10" presetClass="entr" presetSubtype="0" fill="hold"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nodeType="clickEffect">
                                  <p:stCondLst>
                                    <p:cond delay="0"/>
                                  </p:stCondLst>
                                  <p:childTnLst>
                                    <p:animEffect transition="out" filter="fade">
                                      <p:cBhvr>
                                        <p:cTn id="22" dur="500"/>
                                        <p:tgtEl>
                                          <p:spTgt spid="7"/>
                                        </p:tgtEl>
                                      </p:cBhvr>
                                    </p:animEffect>
                                    <p:set>
                                      <p:cBhvr>
                                        <p:cTn id="23" dur="1" fill="hold">
                                          <p:stCondLst>
                                            <p:cond delay="499"/>
                                          </p:stCondLst>
                                        </p:cTn>
                                        <p:tgtEl>
                                          <p:spTgt spid="7"/>
                                        </p:tgtEl>
                                        <p:attrNameLst>
                                          <p:attrName>style.visibility</p:attrName>
                                        </p:attrNameLst>
                                      </p:cBhvr>
                                      <p:to>
                                        <p:strVal val="hidden"/>
                                      </p:to>
                                    </p:set>
                                  </p:childTnLst>
                                </p:cTn>
                              </p:par>
                              <p:par>
                                <p:cTn id="24" presetID="10" presetClass="entr" presetSubtype="0" fill="hold"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xit" presetSubtype="0" fill="hold" nodeType="clickEffect">
                                  <p:stCondLst>
                                    <p:cond delay="0"/>
                                  </p:stCondLst>
                                  <p:childTnLst>
                                    <p:animEffect transition="out" filter="fade">
                                      <p:cBhvr>
                                        <p:cTn id="30" dur="500"/>
                                        <p:tgtEl>
                                          <p:spTgt spid="9"/>
                                        </p:tgtEl>
                                      </p:cBhvr>
                                    </p:animEffect>
                                    <p:set>
                                      <p:cBhvr>
                                        <p:cTn id="31" dur="1" fill="hold">
                                          <p:stCondLst>
                                            <p:cond delay="499"/>
                                          </p:stCondLst>
                                        </p:cTn>
                                        <p:tgtEl>
                                          <p:spTgt spid="9"/>
                                        </p:tgtEl>
                                        <p:attrNameLst>
                                          <p:attrName>style.visibility</p:attrName>
                                        </p:attrNameLst>
                                      </p:cBhvr>
                                      <p:to>
                                        <p:strVal val="hidden"/>
                                      </p:to>
                                    </p:set>
                                  </p:childTnLst>
                                </p:cTn>
                              </p:par>
                              <p:par>
                                <p:cTn id="32" presetID="10" presetClass="entr" presetSubtype="0" fill="hold" nodeType="with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fade">
                                      <p:cBhvr>
                                        <p:cTn id="3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2" descr="image">
            <a:extLst>
              <a:ext uri="{FF2B5EF4-FFF2-40B4-BE49-F238E27FC236}">
                <a16:creationId xmlns:a16="http://schemas.microsoft.com/office/drawing/2014/main" id="{191438D6-993D-272C-2545-ED3DABC0A8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62150" y="1905001"/>
            <a:ext cx="8267700" cy="39243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2">
            <a:extLst>
              <a:ext uri="{FF2B5EF4-FFF2-40B4-BE49-F238E27FC236}">
                <a16:creationId xmlns:a16="http://schemas.microsoft.com/office/drawing/2014/main" id="{47AB445D-570F-2619-C491-DA01019A77ED}"/>
              </a:ext>
            </a:extLst>
          </p:cNvPr>
          <p:cNvSpPr txBox="1">
            <a:spLocks/>
          </p:cNvSpPr>
          <p:nvPr/>
        </p:nvSpPr>
        <p:spPr>
          <a:xfrm>
            <a:off x="565754" y="577850"/>
            <a:ext cx="11060491" cy="738664"/>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4000" b="1" kern="1200" cap="none" spc="0" baseline="0" dirty="0" smtClean="0">
                <a:ln w="3175">
                  <a:noFill/>
                </a:ln>
                <a:solidFill>
                  <a:schemeClr val="bg1"/>
                </a:solidFill>
                <a:effectLst/>
                <a:latin typeface="Open Sans" panose="020B0606030504020204" pitchFamily="34" charset="0"/>
                <a:ea typeface="Open Sans" panose="020B0606030504020204" pitchFamily="34" charset="0"/>
                <a:cs typeface="Open Sans" panose="020B0606030504020204" pitchFamily="34" charset="0"/>
              </a:defRPr>
            </a:lvl1pPr>
          </a:lstStyle>
          <a:p>
            <a:pPr algn="ctr"/>
            <a:r>
              <a:rPr lang="en-US" sz="4800" dirty="0">
                <a:gradFill flip="none" rotWithShape="1">
                  <a:gsLst>
                    <a:gs pos="100000">
                      <a:schemeClr val="accent3"/>
                    </a:gs>
                    <a:gs pos="1000">
                      <a:schemeClr val="accent5"/>
                    </a:gs>
                    <a:gs pos="56000">
                      <a:srgbClr val="E76BC7"/>
                    </a:gs>
                    <a:gs pos="16000">
                      <a:schemeClr val="accent2"/>
                    </a:gs>
                  </a:gsLst>
                  <a:lin ang="3600000" scaled="0"/>
                  <a:tileRect/>
                </a:gradFill>
              </a:rPr>
              <a:t>Blazor Data Sheet (Fabric)</a:t>
            </a:r>
          </a:p>
        </p:txBody>
      </p:sp>
    </p:spTree>
    <p:extLst>
      <p:ext uri="{BB962C8B-B14F-4D97-AF65-F5344CB8AC3E}">
        <p14:creationId xmlns:p14="http://schemas.microsoft.com/office/powerpoint/2010/main" val="157756500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D50ECD66-92BF-2E40-3AAC-C593B8B07D81}"/>
              </a:ext>
            </a:extLst>
          </p:cNvPr>
          <p:cNvGraphicFramePr/>
          <p:nvPr/>
        </p:nvGraphicFramePr>
        <p:xfrm>
          <a:off x="1574800" y="2006600"/>
          <a:ext cx="9042400" cy="342053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extBox 5">
            <a:extLst>
              <a:ext uri="{FF2B5EF4-FFF2-40B4-BE49-F238E27FC236}">
                <a16:creationId xmlns:a16="http://schemas.microsoft.com/office/drawing/2014/main" id="{F91DD8E4-DB82-0F72-E46F-5F12848E4022}"/>
              </a:ext>
            </a:extLst>
          </p:cNvPr>
          <p:cNvSpPr txBox="1"/>
          <p:nvPr/>
        </p:nvSpPr>
        <p:spPr>
          <a:xfrm>
            <a:off x="280709" y="1701800"/>
            <a:ext cx="11887200" cy="4402167"/>
          </a:xfrm>
          <a:prstGeom prst="rect">
            <a:avLst/>
          </a:prstGeom>
          <a:noFill/>
        </p:spPr>
        <p:txBody>
          <a:bodyPr wrap="square">
            <a:spAutoFit/>
          </a:bodyPr>
          <a:lstStyle/>
          <a:p>
            <a:pPr algn="l">
              <a:buFont typeface="Arial" panose="020B0604020202020204" pitchFamily="34" charset="0"/>
              <a:buChar char="•"/>
            </a:pPr>
            <a:r>
              <a:rPr lang="en-US" sz="1867" b="1" dirty="0">
                <a:solidFill>
                  <a:schemeClr val="bg1"/>
                </a:solidFill>
                <a:latin typeface="Helvetica Neue"/>
              </a:rPr>
              <a:t>Delete rows that have been removed or updated</a:t>
            </a:r>
            <a:endParaRPr lang="en-US" sz="1867" dirty="0">
              <a:solidFill>
                <a:schemeClr val="bg1"/>
              </a:solidFill>
              <a:latin typeface="Helvetica Neue"/>
            </a:endParaRPr>
          </a:p>
          <a:p>
            <a:pPr marL="990575" lvl="1" indent="-380990">
              <a:buFont typeface="Arial" panose="020B0604020202020204" pitchFamily="34" charset="0"/>
              <a:buChar char="•"/>
            </a:pPr>
            <a:r>
              <a:rPr lang="en-US" sz="1867" dirty="0">
                <a:solidFill>
                  <a:schemeClr val="bg1"/>
                </a:solidFill>
                <a:latin typeface="Helvetica Neue"/>
              </a:rPr>
              <a:t>TSQL will be used for this step because deleting data is a fast process</a:t>
            </a:r>
          </a:p>
          <a:p>
            <a:pPr marL="990575" lvl="1" indent="-380990">
              <a:buFont typeface="Arial" panose="020B0604020202020204" pitchFamily="34" charset="0"/>
              <a:buChar char="•"/>
            </a:pPr>
            <a:r>
              <a:rPr lang="en-US" sz="1867" dirty="0">
                <a:solidFill>
                  <a:schemeClr val="bg1"/>
                </a:solidFill>
                <a:latin typeface="Helvetica Neue"/>
              </a:rPr>
              <a:t>Any rows that are removed from the </a:t>
            </a:r>
            <a:r>
              <a:rPr lang="en-US" sz="1867" dirty="0" err="1">
                <a:solidFill>
                  <a:schemeClr val="bg1"/>
                </a:solidFill>
                <a:latin typeface="Helvetica Neue"/>
              </a:rPr>
              <a:t>DataSheet</a:t>
            </a:r>
            <a:r>
              <a:rPr lang="en-US" sz="1867" dirty="0">
                <a:solidFill>
                  <a:schemeClr val="bg1"/>
                </a:solidFill>
                <a:latin typeface="Helvetica Neue"/>
              </a:rPr>
              <a:t> will be deleted</a:t>
            </a:r>
          </a:p>
          <a:p>
            <a:pPr marL="990575" lvl="1" indent="-380990">
              <a:buFont typeface="Arial" panose="020B0604020202020204" pitchFamily="34" charset="0"/>
              <a:buChar char="•"/>
            </a:pPr>
            <a:r>
              <a:rPr lang="en-US" sz="1867" dirty="0">
                <a:solidFill>
                  <a:schemeClr val="bg1"/>
                </a:solidFill>
                <a:latin typeface="Helvetica Neue"/>
              </a:rPr>
              <a:t>Any rows that are updated in the </a:t>
            </a:r>
            <a:r>
              <a:rPr lang="en-US" sz="1867" dirty="0" err="1">
                <a:solidFill>
                  <a:schemeClr val="bg1"/>
                </a:solidFill>
                <a:latin typeface="Helvetica Neue"/>
              </a:rPr>
              <a:t>DataSheet</a:t>
            </a:r>
            <a:r>
              <a:rPr lang="en-US" sz="1867" dirty="0">
                <a:solidFill>
                  <a:schemeClr val="bg1"/>
                </a:solidFill>
                <a:latin typeface="Helvetica Neue"/>
              </a:rPr>
              <a:t> will be deleted (to be added in the subsequent step)</a:t>
            </a:r>
          </a:p>
          <a:p>
            <a:pPr algn="l">
              <a:buFont typeface="Arial" panose="020B0604020202020204" pitchFamily="34" charset="0"/>
              <a:buChar char="•"/>
            </a:pPr>
            <a:r>
              <a:rPr lang="en-US" sz="1867" b="1" dirty="0">
                <a:solidFill>
                  <a:schemeClr val="bg1"/>
                </a:solidFill>
                <a:latin typeface="Helvetica Neue"/>
              </a:rPr>
              <a:t>Create parquet file from the data</a:t>
            </a:r>
            <a:endParaRPr lang="en-US" sz="1867" dirty="0">
              <a:solidFill>
                <a:schemeClr val="bg1"/>
              </a:solidFill>
              <a:latin typeface="Helvetica Neue"/>
            </a:endParaRPr>
          </a:p>
          <a:p>
            <a:pPr marL="990575" lvl="1" indent="-380990">
              <a:buFont typeface="Arial" panose="020B0604020202020204" pitchFamily="34" charset="0"/>
              <a:buChar char="•"/>
            </a:pPr>
            <a:r>
              <a:rPr lang="en-US" sz="1867" dirty="0">
                <a:solidFill>
                  <a:schemeClr val="bg1"/>
                </a:solidFill>
                <a:latin typeface="Helvetica Neue"/>
              </a:rPr>
              <a:t>Parquet is a the native format of data in the Fabric warehouse. However, it is being used in this instance as a way to compress the data into a format that is easily imported into Fabric</a:t>
            </a:r>
          </a:p>
          <a:p>
            <a:pPr marL="1523962" lvl="2" indent="-304792">
              <a:buFont typeface="Arial" panose="020B0604020202020204" pitchFamily="34" charset="0"/>
              <a:buChar char="•"/>
            </a:pPr>
            <a:r>
              <a:rPr lang="en-US" sz="1867" dirty="0">
                <a:solidFill>
                  <a:schemeClr val="bg1"/>
                </a:solidFill>
                <a:latin typeface="Helvetica Neue"/>
              </a:rPr>
              <a:t>Any rows that are added in the </a:t>
            </a:r>
            <a:r>
              <a:rPr lang="en-US" sz="1867" dirty="0" err="1">
                <a:solidFill>
                  <a:schemeClr val="bg1"/>
                </a:solidFill>
                <a:latin typeface="Helvetica Neue"/>
              </a:rPr>
              <a:t>DataSheet</a:t>
            </a:r>
            <a:r>
              <a:rPr lang="en-US" sz="1867" dirty="0">
                <a:solidFill>
                  <a:schemeClr val="bg1"/>
                </a:solidFill>
                <a:latin typeface="Helvetica Neue"/>
              </a:rPr>
              <a:t> will be added</a:t>
            </a:r>
          </a:p>
          <a:p>
            <a:pPr marL="1523962" lvl="2" indent="-304792">
              <a:buFont typeface="Arial" panose="020B0604020202020204" pitchFamily="34" charset="0"/>
              <a:buChar char="•"/>
            </a:pPr>
            <a:r>
              <a:rPr lang="en-US" sz="1867" dirty="0">
                <a:solidFill>
                  <a:schemeClr val="bg1"/>
                </a:solidFill>
                <a:latin typeface="Helvetica Neue"/>
              </a:rPr>
              <a:t>Any rows that are updated in the </a:t>
            </a:r>
            <a:r>
              <a:rPr lang="en-US" sz="1867" dirty="0" err="1">
                <a:solidFill>
                  <a:schemeClr val="bg1"/>
                </a:solidFill>
                <a:latin typeface="Helvetica Neue"/>
              </a:rPr>
              <a:t>DataSheet</a:t>
            </a:r>
            <a:r>
              <a:rPr lang="en-US" sz="1867" dirty="0">
                <a:solidFill>
                  <a:schemeClr val="bg1"/>
                </a:solidFill>
                <a:latin typeface="Helvetica Neue"/>
              </a:rPr>
              <a:t> will be added</a:t>
            </a:r>
          </a:p>
          <a:p>
            <a:pPr algn="l">
              <a:buFont typeface="Arial" panose="020B0604020202020204" pitchFamily="34" charset="0"/>
              <a:buChar char="•"/>
            </a:pPr>
            <a:r>
              <a:rPr lang="en-US" sz="1867" b="1" dirty="0">
                <a:solidFill>
                  <a:schemeClr val="bg1"/>
                </a:solidFill>
                <a:latin typeface="Helvetica Neue"/>
              </a:rPr>
              <a:t>Import Parquet file into Azure Storage</a:t>
            </a:r>
            <a:endParaRPr lang="en-US" sz="1867" dirty="0">
              <a:solidFill>
                <a:schemeClr val="bg1"/>
              </a:solidFill>
              <a:latin typeface="Helvetica Neue"/>
            </a:endParaRPr>
          </a:p>
          <a:p>
            <a:pPr marL="990575" lvl="1" indent="-380990">
              <a:buFont typeface="Arial" panose="020B0604020202020204" pitchFamily="34" charset="0"/>
              <a:buChar char="•"/>
            </a:pPr>
            <a:r>
              <a:rPr lang="en-US" sz="1867" dirty="0">
                <a:solidFill>
                  <a:schemeClr val="bg1"/>
                </a:solidFill>
                <a:latin typeface="Helvetica Neue"/>
              </a:rPr>
              <a:t>The parquet file must be placed in a location that allows the TSQL statement: COPY INTO to import the data. Azure Storage provides such a location. a SAS token will be created to allow Fabric the authentication to access the parquet file</a:t>
            </a:r>
          </a:p>
          <a:p>
            <a:pPr algn="l">
              <a:buFont typeface="Arial" panose="020B0604020202020204" pitchFamily="34" charset="0"/>
              <a:buChar char="•"/>
            </a:pPr>
            <a:r>
              <a:rPr lang="en-US" sz="1867" b="1" dirty="0">
                <a:solidFill>
                  <a:schemeClr val="bg1"/>
                </a:solidFill>
                <a:latin typeface="Helvetica Neue"/>
              </a:rPr>
              <a:t>Use COPY INTO to import the parquet file into Fabric</a:t>
            </a:r>
            <a:endParaRPr lang="en-US" sz="1867" dirty="0">
              <a:solidFill>
                <a:schemeClr val="bg1"/>
              </a:solidFill>
              <a:latin typeface="Helvetica Neue"/>
            </a:endParaRPr>
          </a:p>
          <a:p>
            <a:pPr marL="990575" lvl="1" indent="-380990">
              <a:buFont typeface="Arial" panose="020B0604020202020204" pitchFamily="34" charset="0"/>
              <a:buChar char="•"/>
            </a:pPr>
            <a:r>
              <a:rPr lang="en-US" sz="1867" dirty="0">
                <a:solidFill>
                  <a:schemeClr val="bg1"/>
                </a:solidFill>
                <a:latin typeface="Helvetica Neue"/>
              </a:rPr>
              <a:t>This TSQL statement can import a parquet file that has a million rows in seconds.</a:t>
            </a:r>
          </a:p>
        </p:txBody>
      </p:sp>
      <p:sp>
        <p:nvSpPr>
          <p:cNvPr id="4" name="Title 2">
            <a:extLst>
              <a:ext uri="{FF2B5EF4-FFF2-40B4-BE49-F238E27FC236}">
                <a16:creationId xmlns:a16="http://schemas.microsoft.com/office/drawing/2014/main" id="{A8092AE8-84BB-8D1D-6FF1-E5D6271A7E12}"/>
              </a:ext>
            </a:extLst>
          </p:cNvPr>
          <p:cNvSpPr txBox="1">
            <a:spLocks/>
          </p:cNvSpPr>
          <p:nvPr/>
        </p:nvSpPr>
        <p:spPr>
          <a:xfrm>
            <a:off x="670529" y="330200"/>
            <a:ext cx="11060491" cy="738664"/>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4000" b="1" kern="1200" cap="none" spc="0" baseline="0" dirty="0" smtClean="0">
                <a:ln w="3175">
                  <a:noFill/>
                </a:ln>
                <a:solidFill>
                  <a:schemeClr val="bg1"/>
                </a:solidFill>
                <a:effectLst/>
                <a:latin typeface="Open Sans" panose="020B0606030504020204" pitchFamily="34" charset="0"/>
                <a:ea typeface="Open Sans" panose="020B0606030504020204" pitchFamily="34" charset="0"/>
                <a:cs typeface="Open Sans" panose="020B0606030504020204" pitchFamily="34" charset="0"/>
              </a:defRPr>
            </a:lvl1pPr>
          </a:lstStyle>
          <a:p>
            <a:pPr algn="ctr"/>
            <a:r>
              <a:rPr lang="en-US" sz="4800" dirty="0">
                <a:gradFill flip="none" rotWithShape="1">
                  <a:gsLst>
                    <a:gs pos="100000">
                      <a:schemeClr val="accent3"/>
                    </a:gs>
                    <a:gs pos="1000">
                      <a:schemeClr val="accent5"/>
                    </a:gs>
                    <a:gs pos="56000">
                      <a:srgbClr val="E76BC7"/>
                    </a:gs>
                    <a:gs pos="16000">
                      <a:schemeClr val="accent2"/>
                    </a:gs>
                  </a:gsLst>
                  <a:lin ang="3600000" scaled="0"/>
                  <a:tileRect/>
                </a:gradFill>
              </a:rPr>
              <a:t>Using Parquet Files To Update Data</a:t>
            </a:r>
          </a:p>
        </p:txBody>
      </p:sp>
    </p:spTree>
    <p:extLst>
      <p:ext uri="{BB962C8B-B14F-4D97-AF65-F5344CB8AC3E}">
        <p14:creationId xmlns:p14="http://schemas.microsoft.com/office/powerpoint/2010/main" val="1146312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2"/>
                                        </p:tgtEl>
                                      </p:cBhvr>
                                    </p:animEffect>
                                    <p:set>
                                      <p:cBhvr>
                                        <p:cTn id="7" dur="1" fill="hold">
                                          <p:stCondLst>
                                            <p:cond delay="499"/>
                                          </p:stCondLst>
                                        </p:cTn>
                                        <p:tgtEl>
                                          <p:spTgt spid="2"/>
                                        </p:tgtEl>
                                        <p:attrNameLst>
                                          <p:attrName>style.visibility</p:attrName>
                                        </p:attrNameLst>
                                      </p:cBhvr>
                                      <p:to>
                                        <p:strVal val="hidden"/>
                                      </p:to>
                                    </p:se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AsOne/>
      </p:bldGraphic>
      <p:bldP spid="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FEABEF-D488-5048-C50D-C64CD5C92ED3}"/>
            </a:ext>
          </a:extLst>
        </p:cNvPr>
        <p:cNvGrpSpPr/>
        <p:nvPr/>
      </p:nvGrpSpPr>
      <p:grpSpPr>
        <a:xfrm>
          <a:off x="0" y="0"/>
          <a:ext cx="0" cy="0"/>
          <a:chOff x="0" y="0"/>
          <a:chExt cx="0" cy="0"/>
        </a:xfrm>
      </p:grpSpPr>
      <p:sp>
        <p:nvSpPr>
          <p:cNvPr id="10" name="Text Placeholder 9">
            <a:extLst>
              <a:ext uri="{FF2B5EF4-FFF2-40B4-BE49-F238E27FC236}">
                <a16:creationId xmlns:a16="http://schemas.microsoft.com/office/drawing/2014/main" id="{4B1DFCBF-F209-90A1-077E-54ECDC667C18}"/>
              </a:ext>
            </a:extLst>
          </p:cNvPr>
          <p:cNvSpPr>
            <a:spLocks noGrp="1"/>
          </p:cNvSpPr>
          <p:nvPr>
            <p:ph type="body" sz="quarter" idx="11"/>
          </p:nvPr>
        </p:nvSpPr>
        <p:spPr>
          <a:xfrm>
            <a:off x="582613" y="3182779"/>
            <a:ext cx="3613209" cy="615553"/>
          </a:xfrm>
        </p:spPr>
        <p:txBody>
          <a:bodyPr/>
          <a:lstStyle/>
          <a:p>
            <a:pPr algn="ctr"/>
            <a:r>
              <a:rPr lang="en-US" sz="4000" dirty="0">
                <a:solidFill>
                  <a:schemeClr val="accent2"/>
                </a:solidFill>
              </a:rPr>
              <a:t>Agenda</a:t>
            </a:r>
            <a:endParaRPr lang="en-US" sz="3600" dirty="0">
              <a:solidFill>
                <a:schemeClr val="accent2"/>
              </a:solidFill>
            </a:endParaRPr>
          </a:p>
        </p:txBody>
      </p:sp>
      <p:sp>
        <p:nvSpPr>
          <p:cNvPr id="35" name="Text Placeholder 34">
            <a:extLst>
              <a:ext uri="{FF2B5EF4-FFF2-40B4-BE49-F238E27FC236}">
                <a16:creationId xmlns:a16="http://schemas.microsoft.com/office/drawing/2014/main" id="{FC21372C-A6FE-DBF6-0889-B9663A606B89}"/>
              </a:ext>
            </a:extLst>
          </p:cNvPr>
          <p:cNvSpPr>
            <a:spLocks noGrp="1"/>
          </p:cNvSpPr>
          <p:nvPr>
            <p:ph type="body" sz="quarter" idx="36"/>
          </p:nvPr>
        </p:nvSpPr>
        <p:spPr>
          <a:xfrm>
            <a:off x="5172577" y="1413038"/>
            <a:ext cx="5173276" cy="276999"/>
          </a:xfrm>
        </p:spPr>
        <p:txBody>
          <a:bodyPr/>
          <a:lstStyle/>
          <a:p>
            <a:r>
              <a:rPr lang="en-US" b="1" dirty="0"/>
              <a:t>Forms Over Data</a:t>
            </a:r>
          </a:p>
        </p:txBody>
      </p:sp>
      <p:sp>
        <p:nvSpPr>
          <p:cNvPr id="36" name="Text Placeholder 35">
            <a:extLst>
              <a:ext uri="{FF2B5EF4-FFF2-40B4-BE49-F238E27FC236}">
                <a16:creationId xmlns:a16="http://schemas.microsoft.com/office/drawing/2014/main" id="{E1B18E97-3163-DAD6-15D4-A12E56AFF033}"/>
              </a:ext>
            </a:extLst>
          </p:cNvPr>
          <p:cNvSpPr>
            <a:spLocks noGrp="1"/>
          </p:cNvSpPr>
          <p:nvPr>
            <p:ph type="body" sz="quarter" idx="47"/>
          </p:nvPr>
        </p:nvSpPr>
        <p:spPr/>
        <p:txBody>
          <a:bodyPr/>
          <a:lstStyle/>
          <a:p>
            <a:r>
              <a:rPr lang="en-US" b="1" dirty="0"/>
              <a:t>Blazor Data Sheet (SQL Server)</a:t>
            </a:r>
          </a:p>
        </p:txBody>
      </p:sp>
      <p:sp>
        <p:nvSpPr>
          <p:cNvPr id="37" name="Text Placeholder 36">
            <a:extLst>
              <a:ext uri="{FF2B5EF4-FFF2-40B4-BE49-F238E27FC236}">
                <a16:creationId xmlns:a16="http://schemas.microsoft.com/office/drawing/2014/main" id="{6C32347E-B446-92BF-E7C0-0BAD622DDF56}"/>
              </a:ext>
            </a:extLst>
          </p:cNvPr>
          <p:cNvSpPr>
            <a:spLocks noGrp="1"/>
          </p:cNvSpPr>
          <p:nvPr>
            <p:ph type="body" sz="quarter" idx="49"/>
          </p:nvPr>
        </p:nvSpPr>
        <p:spPr>
          <a:xfrm>
            <a:off x="5172577" y="2945838"/>
            <a:ext cx="5173276" cy="276999"/>
          </a:xfrm>
        </p:spPr>
        <p:txBody>
          <a:bodyPr/>
          <a:lstStyle/>
          <a:p>
            <a:r>
              <a:rPr lang="en-US" b="1" dirty="0"/>
              <a:t>Using Fabric Warehouse</a:t>
            </a:r>
          </a:p>
        </p:txBody>
      </p:sp>
      <p:sp>
        <p:nvSpPr>
          <p:cNvPr id="38" name="Text Placeholder 37">
            <a:extLst>
              <a:ext uri="{FF2B5EF4-FFF2-40B4-BE49-F238E27FC236}">
                <a16:creationId xmlns:a16="http://schemas.microsoft.com/office/drawing/2014/main" id="{1F5CD5B2-DC8E-1224-F49A-3CB6F1DCB9F4}"/>
              </a:ext>
            </a:extLst>
          </p:cNvPr>
          <p:cNvSpPr>
            <a:spLocks noGrp="1"/>
          </p:cNvSpPr>
          <p:nvPr>
            <p:ph type="body" sz="quarter" idx="51"/>
          </p:nvPr>
        </p:nvSpPr>
        <p:spPr>
          <a:xfrm>
            <a:off x="5543549" y="3798203"/>
            <a:ext cx="4802303" cy="276999"/>
          </a:xfrm>
        </p:spPr>
        <p:txBody>
          <a:bodyPr/>
          <a:lstStyle/>
          <a:p>
            <a:r>
              <a:rPr lang="en-US" b="1" dirty="0"/>
              <a:t>Import data using parquet files </a:t>
            </a:r>
          </a:p>
        </p:txBody>
      </p:sp>
      <p:sp>
        <p:nvSpPr>
          <p:cNvPr id="39" name="Text Placeholder 38">
            <a:extLst>
              <a:ext uri="{FF2B5EF4-FFF2-40B4-BE49-F238E27FC236}">
                <a16:creationId xmlns:a16="http://schemas.microsoft.com/office/drawing/2014/main" id="{66142843-1F6A-928A-7B7B-3D0FB6EEA9D1}"/>
              </a:ext>
            </a:extLst>
          </p:cNvPr>
          <p:cNvSpPr>
            <a:spLocks noGrp="1"/>
          </p:cNvSpPr>
          <p:nvPr>
            <p:ph type="body" sz="quarter" idx="52"/>
          </p:nvPr>
        </p:nvSpPr>
        <p:spPr>
          <a:xfrm>
            <a:off x="5543549" y="4238241"/>
            <a:ext cx="4802303" cy="276999"/>
          </a:xfrm>
        </p:spPr>
        <p:txBody>
          <a:bodyPr/>
          <a:lstStyle/>
          <a:p>
            <a:r>
              <a:rPr lang="en-US" b="1" dirty="0"/>
              <a:t>Blazor Data Sheet (Fabric)</a:t>
            </a:r>
          </a:p>
        </p:txBody>
      </p:sp>
      <p:sp>
        <p:nvSpPr>
          <p:cNvPr id="40" name="Text Placeholder 39">
            <a:extLst>
              <a:ext uri="{FF2B5EF4-FFF2-40B4-BE49-F238E27FC236}">
                <a16:creationId xmlns:a16="http://schemas.microsoft.com/office/drawing/2014/main" id="{FD9A8073-ECE8-8CCD-627F-9518694F5E36}"/>
              </a:ext>
            </a:extLst>
          </p:cNvPr>
          <p:cNvSpPr>
            <a:spLocks noGrp="1"/>
          </p:cNvSpPr>
          <p:nvPr>
            <p:ph type="body" sz="quarter" idx="55"/>
          </p:nvPr>
        </p:nvSpPr>
        <p:spPr>
          <a:xfrm>
            <a:off x="5172577" y="4883090"/>
            <a:ext cx="5173276" cy="276999"/>
          </a:xfrm>
        </p:spPr>
        <p:txBody>
          <a:bodyPr/>
          <a:lstStyle/>
          <a:p>
            <a:r>
              <a:rPr lang="en-US" b="1" dirty="0"/>
              <a:t>Report Data using Blazor</a:t>
            </a:r>
          </a:p>
        </p:txBody>
      </p:sp>
      <p:sp>
        <p:nvSpPr>
          <p:cNvPr id="2" name="Text Placeholder 36">
            <a:extLst>
              <a:ext uri="{FF2B5EF4-FFF2-40B4-BE49-F238E27FC236}">
                <a16:creationId xmlns:a16="http://schemas.microsoft.com/office/drawing/2014/main" id="{F98C6E11-7B50-F72E-312A-379C53A3B540}"/>
              </a:ext>
            </a:extLst>
          </p:cNvPr>
          <p:cNvSpPr txBox="1">
            <a:spLocks/>
          </p:cNvSpPr>
          <p:nvPr/>
        </p:nvSpPr>
        <p:spPr>
          <a:xfrm>
            <a:off x="5543549" y="3358165"/>
            <a:ext cx="4802303" cy="276999"/>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ts val="1224"/>
              </a:spcBef>
              <a:spcAft>
                <a:spcPts val="0"/>
              </a:spcAft>
              <a:buClr>
                <a:schemeClr val="tx1"/>
              </a:buClr>
              <a:buSzPct val="90000"/>
              <a:buFont typeface="Wingdings" panose="05000000000000000000" pitchFamily="2" charset="2"/>
              <a:buNone/>
              <a:tabLst/>
              <a:defRPr sz="1800" b="0" kern="1200" spc="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marR="0" indent="0" algn="l" defTabSz="932742" rtl="0" eaLnBrk="1" fontAlgn="auto" latinLnBrk="0" hangingPunct="1">
              <a:lnSpc>
                <a:spcPct val="100000"/>
              </a:lnSpc>
              <a:spcBef>
                <a:spcPct val="20000"/>
              </a:spcBef>
              <a:spcAft>
                <a:spcPts val="0"/>
              </a:spcAft>
              <a:buClr>
                <a:schemeClr val="accent5"/>
              </a:buClr>
              <a:buSzPct val="90000"/>
              <a:buFont typeface="Wingdings" panose="05000000000000000000" pitchFamily="2" charset="2"/>
              <a:buNone/>
              <a:tabLst/>
              <a:defRPr sz="2000" b="0" kern="1200" spc="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marL="450850" marR="0" indent="0" algn="l" defTabSz="932742" rtl="0" eaLnBrk="1" fontAlgn="auto" latinLnBrk="0" hangingPunct="1">
              <a:lnSpc>
                <a:spcPct val="100000"/>
              </a:lnSpc>
              <a:spcBef>
                <a:spcPct val="20000"/>
              </a:spcBef>
              <a:spcAft>
                <a:spcPts val="0"/>
              </a:spcAft>
              <a:buClr>
                <a:schemeClr val="accent5"/>
              </a:buClr>
              <a:buSzPct val="90000"/>
              <a:buFont typeface="Wingdings" panose="05000000000000000000" pitchFamily="2" charset="2"/>
              <a:buNone/>
              <a:tabLst/>
              <a:defRPr sz="1600" b="0" kern="1200" spc="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marL="652462" marR="0" indent="0" algn="l" defTabSz="932742" rtl="0" eaLnBrk="1" fontAlgn="auto" latinLnBrk="0" hangingPunct="1">
              <a:lnSpc>
                <a:spcPct val="100000"/>
              </a:lnSpc>
              <a:spcBef>
                <a:spcPct val="20000"/>
              </a:spcBef>
              <a:spcAft>
                <a:spcPts val="0"/>
              </a:spcAft>
              <a:buClr>
                <a:schemeClr val="accent5"/>
              </a:buClr>
              <a:buSzPct val="90000"/>
              <a:buFont typeface="Wingdings" panose="05000000000000000000" pitchFamily="2" charset="2"/>
              <a:buNone/>
              <a:tabLst/>
              <a:defRPr sz="1400" b="0" kern="1200" spc="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marL="854075" marR="0" indent="0" algn="l" defTabSz="932742" rtl="0" eaLnBrk="1" fontAlgn="auto" latinLnBrk="0" hangingPunct="1">
              <a:lnSpc>
                <a:spcPct val="100000"/>
              </a:lnSpc>
              <a:spcBef>
                <a:spcPct val="20000"/>
              </a:spcBef>
              <a:spcAft>
                <a:spcPts val="0"/>
              </a:spcAft>
              <a:buClr>
                <a:schemeClr val="accent5"/>
              </a:buClr>
              <a:buSzPct val="90000"/>
              <a:buFont typeface="Wingdings" panose="05000000000000000000" pitchFamily="2" charset="2"/>
              <a:buNone/>
              <a:tabLst/>
              <a:defRPr sz="1400" b="0" kern="1200" spc="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b="1" dirty="0"/>
              <a:t>Using Fabric Warehouse</a:t>
            </a:r>
          </a:p>
        </p:txBody>
      </p:sp>
    </p:spTree>
    <p:extLst>
      <p:ext uri="{BB962C8B-B14F-4D97-AF65-F5344CB8AC3E}">
        <p14:creationId xmlns:p14="http://schemas.microsoft.com/office/powerpoint/2010/main" val="3553387895"/>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CF71F8-1AE4-E26A-0ACB-57E778EE801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06A26B1-6927-7702-2254-83FC5544B65B}"/>
              </a:ext>
            </a:extLst>
          </p:cNvPr>
          <p:cNvSpPr>
            <a:spLocks noGrp="1"/>
          </p:cNvSpPr>
          <p:nvPr>
            <p:ph type="title"/>
          </p:nvPr>
        </p:nvSpPr>
        <p:spPr>
          <a:xfrm>
            <a:off x="565754" y="3013501"/>
            <a:ext cx="11060491" cy="830997"/>
          </a:xfrm>
        </p:spPr>
        <p:txBody>
          <a:bodyPr/>
          <a:lstStyle/>
          <a:p>
            <a:r>
              <a:rPr lang="en-US" sz="5400" dirty="0"/>
              <a:t>The Application</a:t>
            </a:r>
            <a:endParaRPr lang="en-US" sz="5400"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984095207"/>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Picture 2" descr="image">
            <a:extLst>
              <a:ext uri="{FF2B5EF4-FFF2-40B4-BE49-F238E27FC236}">
                <a16:creationId xmlns:a16="http://schemas.microsoft.com/office/drawing/2014/main" id="{9325CDE6-3F73-98DC-1C17-84C0897501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7100" y="2044700"/>
            <a:ext cx="7797800" cy="2768600"/>
          </a:xfrm>
          <a:prstGeom prst="rect">
            <a:avLst/>
          </a:prstGeom>
          <a:noFill/>
          <a:extLst>
            <a:ext uri="{909E8E84-426E-40DD-AFC4-6F175D3DCCD1}">
              <a14:hiddenFill xmlns:a14="http://schemas.microsoft.com/office/drawing/2010/main">
                <a:solidFill>
                  <a:srgbClr val="FFFFFF"/>
                </a:solidFill>
              </a14:hiddenFill>
            </a:ext>
          </a:extLst>
        </p:spPr>
      </p:pic>
      <p:pic>
        <p:nvPicPr>
          <p:cNvPr id="29700" name="Picture 4" descr="image">
            <a:extLst>
              <a:ext uri="{FF2B5EF4-FFF2-40B4-BE49-F238E27FC236}">
                <a16:creationId xmlns:a16="http://schemas.microsoft.com/office/drawing/2014/main" id="{74EB2778-AC2E-B87C-0957-1DF330AE8B8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52651" y="1181100"/>
            <a:ext cx="7886700" cy="4495800"/>
          </a:xfrm>
          <a:prstGeom prst="rect">
            <a:avLst/>
          </a:prstGeom>
          <a:noFill/>
          <a:extLst>
            <a:ext uri="{909E8E84-426E-40DD-AFC4-6F175D3DCCD1}">
              <a14:hiddenFill xmlns:a14="http://schemas.microsoft.com/office/drawing/2010/main">
                <a:solidFill>
                  <a:srgbClr val="FFFFFF"/>
                </a:solidFill>
              </a14:hiddenFill>
            </a:ext>
          </a:extLst>
        </p:spPr>
      </p:pic>
      <p:pic>
        <p:nvPicPr>
          <p:cNvPr id="29702" name="Picture 6" descr="image">
            <a:extLst>
              <a:ext uri="{FF2B5EF4-FFF2-40B4-BE49-F238E27FC236}">
                <a16:creationId xmlns:a16="http://schemas.microsoft.com/office/drawing/2014/main" id="{5A2C8E43-829F-B1FB-312E-CC5D4E2AA8E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39951" y="1701800"/>
            <a:ext cx="7912100" cy="3454400"/>
          </a:xfrm>
          <a:prstGeom prst="rect">
            <a:avLst/>
          </a:prstGeom>
          <a:noFill/>
          <a:extLst>
            <a:ext uri="{909E8E84-426E-40DD-AFC4-6F175D3DCCD1}">
              <a14:hiddenFill xmlns:a14="http://schemas.microsoft.com/office/drawing/2010/main">
                <a:solidFill>
                  <a:srgbClr val="FFFFFF"/>
                </a:solidFill>
              </a14:hiddenFill>
            </a:ext>
          </a:extLst>
        </p:spPr>
      </p:pic>
      <p:pic>
        <p:nvPicPr>
          <p:cNvPr id="29704" name="Picture 8" descr="image">
            <a:extLst>
              <a:ext uri="{FF2B5EF4-FFF2-40B4-BE49-F238E27FC236}">
                <a16:creationId xmlns:a16="http://schemas.microsoft.com/office/drawing/2014/main" id="{62A64725-F7A7-66ED-A6CA-CACD0BAD8FF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29000" y="2152651"/>
            <a:ext cx="5334000" cy="2552700"/>
          </a:xfrm>
          <a:prstGeom prst="rect">
            <a:avLst/>
          </a:prstGeom>
          <a:noFill/>
          <a:extLst>
            <a:ext uri="{909E8E84-426E-40DD-AFC4-6F175D3DCCD1}">
              <a14:hiddenFill xmlns:a14="http://schemas.microsoft.com/office/drawing/2010/main">
                <a:solidFill>
                  <a:srgbClr val="FFFFFF"/>
                </a:solidFill>
              </a14:hiddenFill>
            </a:ext>
          </a:extLst>
        </p:spPr>
      </p:pic>
      <p:pic>
        <p:nvPicPr>
          <p:cNvPr id="29706" name="Picture 10" descr="image">
            <a:extLst>
              <a:ext uri="{FF2B5EF4-FFF2-40B4-BE49-F238E27FC236}">
                <a16:creationId xmlns:a16="http://schemas.microsoft.com/office/drawing/2014/main" id="{0C76BF9B-5104-9EBD-1F8C-25BBF3D8D3D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25651" y="571500"/>
            <a:ext cx="8140700" cy="5715000"/>
          </a:xfrm>
          <a:prstGeom prst="rect">
            <a:avLst/>
          </a:prstGeom>
          <a:noFill/>
          <a:extLst>
            <a:ext uri="{909E8E84-426E-40DD-AFC4-6F175D3DCCD1}">
              <a14:hiddenFill xmlns:a14="http://schemas.microsoft.com/office/drawing/2010/main">
                <a:solidFill>
                  <a:srgbClr val="FFFFFF"/>
                </a:solidFill>
              </a14:hiddenFill>
            </a:ext>
          </a:extLst>
        </p:spPr>
      </p:pic>
      <p:pic>
        <p:nvPicPr>
          <p:cNvPr id="29708" name="Picture 12" descr="image">
            <a:extLst>
              <a:ext uri="{FF2B5EF4-FFF2-40B4-BE49-F238E27FC236}">
                <a16:creationId xmlns:a16="http://schemas.microsoft.com/office/drawing/2014/main" id="{D4AFDDAE-4C44-E89F-FABF-430D6DEB362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759200" y="1003300"/>
            <a:ext cx="4673600" cy="4851400"/>
          </a:xfrm>
          <a:prstGeom prst="rect">
            <a:avLst/>
          </a:prstGeom>
          <a:noFill/>
          <a:extLst>
            <a:ext uri="{909E8E84-426E-40DD-AFC4-6F175D3DCCD1}">
              <a14:hiddenFill xmlns:a14="http://schemas.microsoft.com/office/drawing/2010/main">
                <a:solidFill>
                  <a:srgbClr val="FFFFFF"/>
                </a:solidFill>
              </a14:hiddenFill>
            </a:ext>
          </a:extLst>
        </p:spPr>
      </p:pic>
      <p:pic>
        <p:nvPicPr>
          <p:cNvPr id="29710" name="Picture 14" descr="image">
            <a:extLst>
              <a:ext uri="{FF2B5EF4-FFF2-40B4-BE49-F238E27FC236}">
                <a16:creationId xmlns:a16="http://schemas.microsoft.com/office/drawing/2014/main" id="{FD8DD7BE-8F91-A4BF-C14A-89CF0283113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962151" y="1466851"/>
            <a:ext cx="8267700" cy="3924300"/>
          </a:xfrm>
          <a:prstGeom prst="rect">
            <a:avLst/>
          </a:prstGeom>
          <a:noFill/>
          <a:extLst>
            <a:ext uri="{909E8E84-426E-40DD-AFC4-6F175D3DCCD1}">
              <a14:hiddenFill xmlns:a14="http://schemas.microsoft.com/office/drawing/2010/main">
                <a:solidFill>
                  <a:srgbClr val="FFFFFF"/>
                </a:solidFill>
              </a14:hiddenFill>
            </a:ext>
          </a:extLst>
        </p:spPr>
      </p:pic>
      <p:pic>
        <p:nvPicPr>
          <p:cNvPr id="29712" name="Picture 16" descr="image">
            <a:extLst>
              <a:ext uri="{FF2B5EF4-FFF2-40B4-BE49-F238E27FC236}">
                <a16:creationId xmlns:a16="http://schemas.microsoft.com/office/drawing/2014/main" id="{BD677E2D-C28B-4E9A-3C9D-7519E49A359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917700" y="831851"/>
            <a:ext cx="8356600" cy="5194300"/>
          </a:xfrm>
          <a:prstGeom prst="rect">
            <a:avLst/>
          </a:prstGeom>
          <a:noFill/>
          <a:extLst>
            <a:ext uri="{909E8E84-426E-40DD-AFC4-6F175D3DCCD1}">
              <a14:hiddenFill xmlns:a14="http://schemas.microsoft.com/office/drawing/2010/main">
                <a:solidFill>
                  <a:srgbClr val="FFFFFF"/>
                </a:solidFill>
              </a14:hiddenFill>
            </a:ext>
          </a:extLst>
        </p:spPr>
      </p:pic>
      <p:pic>
        <p:nvPicPr>
          <p:cNvPr id="29714" name="Picture 18" descr="image">
            <a:extLst>
              <a:ext uri="{FF2B5EF4-FFF2-40B4-BE49-F238E27FC236}">
                <a16:creationId xmlns:a16="http://schemas.microsoft.com/office/drawing/2014/main" id="{07FEFA60-9756-5092-6CFC-734AAF29C533}"/>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943100" y="127000"/>
            <a:ext cx="8305800" cy="6604000"/>
          </a:xfrm>
          <a:prstGeom prst="rect">
            <a:avLst/>
          </a:prstGeom>
          <a:noFill/>
          <a:extLst>
            <a:ext uri="{909E8E84-426E-40DD-AFC4-6F175D3DCCD1}">
              <a14:hiddenFill xmlns:a14="http://schemas.microsoft.com/office/drawing/2010/main">
                <a:solidFill>
                  <a:srgbClr val="FFFFFF"/>
                </a:solidFill>
              </a14:hiddenFill>
            </a:ext>
          </a:extLst>
        </p:spPr>
      </p:pic>
      <p:pic>
        <p:nvPicPr>
          <p:cNvPr id="29716" name="Picture 20" descr="image">
            <a:extLst>
              <a:ext uri="{FF2B5EF4-FFF2-40B4-BE49-F238E27FC236}">
                <a16:creationId xmlns:a16="http://schemas.microsoft.com/office/drawing/2014/main" id="{EC14D28B-88A8-4941-176E-A19BAB832A2F}"/>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854200" y="1092200"/>
            <a:ext cx="8483600" cy="4673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4546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29698"/>
                                        </p:tgtEl>
                                      </p:cBhvr>
                                    </p:animEffect>
                                    <p:set>
                                      <p:cBhvr>
                                        <p:cTn id="7" dur="1" fill="hold">
                                          <p:stCondLst>
                                            <p:cond delay="499"/>
                                          </p:stCondLst>
                                        </p:cTn>
                                        <p:tgtEl>
                                          <p:spTgt spid="29698"/>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29700"/>
                                        </p:tgtEl>
                                        <p:attrNameLst>
                                          <p:attrName>style.visibility</p:attrName>
                                        </p:attrNameLst>
                                      </p:cBhvr>
                                      <p:to>
                                        <p:strVal val="visible"/>
                                      </p:to>
                                    </p:set>
                                    <p:animEffect transition="in" filter="fade">
                                      <p:cBhvr>
                                        <p:cTn id="10" dur="500"/>
                                        <p:tgtEl>
                                          <p:spTgt spid="2970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500"/>
                                        <p:tgtEl>
                                          <p:spTgt spid="29700"/>
                                        </p:tgtEl>
                                      </p:cBhvr>
                                    </p:animEffect>
                                    <p:set>
                                      <p:cBhvr>
                                        <p:cTn id="15" dur="1" fill="hold">
                                          <p:stCondLst>
                                            <p:cond delay="499"/>
                                          </p:stCondLst>
                                        </p:cTn>
                                        <p:tgtEl>
                                          <p:spTgt spid="29700"/>
                                        </p:tgtEl>
                                        <p:attrNameLst>
                                          <p:attrName>style.visibility</p:attrName>
                                        </p:attrNameLst>
                                      </p:cBhvr>
                                      <p:to>
                                        <p:strVal val="hidden"/>
                                      </p:to>
                                    </p:set>
                                  </p:childTnLst>
                                </p:cTn>
                              </p:par>
                              <p:par>
                                <p:cTn id="16" presetID="10" presetClass="entr" presetSubtype="0" fill="hold" nodeType="withEffect">
                                  <p:stCondLst>
                                    <p:cond delay="0"/>
                                  </p:stCondLst>
                                  <p:childTnLst>
                                    <p:set>
                                      <p:cBhvr>
                                        <p:cTn id="17" dur="1" fill="hold">
                                          <p:stCondLst>
                                            <p:cond delay="0"/>
                                          </p:stCondLst>
                                        </p:cTn>
                                        <p:tgtEl>
                                          <p:spTgt spid="29702"/>
                                        </p:tgtEl>
                                        <p:attrNameLst>
                                          <p:attrName>style.visibility</p:attrName>
                                        </p:attrNameLst>
                                      </p:cBhvr>
                                      <p:to>
                                        <p:strVal val="visible"/>
                                      </p:to>
                                    </p:set>
                                    <p:animEffect transition="in" filter="fade">
                                      <p:cBhvr>
                                        <p:cTn id="18" dur="500"/>
                                        <p:tgtEl>
                                          <p:spTgt spid="2970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nodeType="clickEffect">
                                  <p:stCondLst>
                                    <p:cond delay="0"/>
                                  </p:stCondLst>
                                  <p:childTnLst>
                                    <p:animEffect transition="out" filter="fade">
                                      <p:cBhvr>
                                        <p:cTn id="22" dur="500"/>
                                        <p:tgtEl>
                                          <p:spTgt spid="29702"/>
                                        </p:tgtEl>
                                      </p:cBhvr>
                                    </p:animEffect>
                                    <p:set>
                                      <p:cBhvr>
                                        <p:cTn id="23" dur="1" fill="hold">
                                          <p:stCondLst>
                                            <p:cond delay="499"/>
                                          </p:stCondLst>
                                        </p:cTn>
                                        <p:tgtEl>
                                          <p:spTgt spid="29702"/>
                                        </p:tgtEl>
                                        <p:attrNameLst>
                                          <p:attrName>style.visibility</p:attrName>
                                        </p:attrNameLst>
                                      </p:cBhvr>
                                      <p:to>
                                        <p:strVal val="hidden"/>
                                      </p:to>
                                    </p:set>
                                  </p:childTnLst>
                                </p:cTn>
                              </p:par>
                              <p:par>
                                <p:cTn id="24" presetID="10" presetClass="entr" presetSubtype="0" fill="hold" nodeType="withEffect">
                                  <p:stCondLst>
                                    <p:cond delay="0"/>
                                  </p:stCondLst>
                                  <p:childTnLst>
                                    <p:set>
                                      <p:cBhvr>
                                        <p:cTn id="25" dur="1" fill="hold">
                                          <p:stCondLst>
                                            <p:cond delay="0"/>
                                          </p:stCondLst>
                                        </p:cTn>
                                        <p:tgtEl>
                                          <p:spTgt spid="29704"/>
                                        </p:tgtEl>
                                        <p:attrNameLst>
                                          <p:attrName>style.visibility</p:attrName>
                                        </p:attrNameLst>
                                      </p:cBhvr>
                                      <p:to>
                                        <p:strVal val="visible"/>
                                      </p:to>
                                    </p:set>
                                    <p:animEffect transition="in" filter="fade">
                                      <p:cBhvr>
                                        <p:cTn id="26" dur="500"/>
                                        <p:tgtEl>
                                          <p:spTgt spid="2970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xit" presetSubtype="0" fill="hold" nodeType="clickEffect">
                                  <p:stCondLst>
                                    <p:cond delay="0"/>
                                  </p:stCondLst>
                                  <p:childTnLst>
                                    <p:animEffect transition="out" filter="fade">
                                      <p:cBhvr>
                                        <p:cTn id="30" dur="500"/>
                                        <p:tgtEl>
                                          <p:spTgt spid="29704"/>
                                        </p:tgtEl>
                                      </p:cBhvr>
                                    </p:animEffect>
                                    <p:set>
                                      <p:cBhvr>
                                        <p:cTn id="31" dur="1" fill="hold">
                                          <p:stCondLst>
                                            <p:cond delay="499"/>
                                          </p:stCondLst>
                                        </p:cTn>
                                        <p:tgtEl>
                                          <p:spTgt spid="29704"/>
                                        </p:tgtEl>
                                        <p:attrNameLst>
                                          <p:attrName>style.visibility</p:attrName>
                                        </p:attrNameLst>
                                      </p:cBhvr>
                                      <p:to>
                                        <p:strVal val="hidden"/>
                                      </p:to>
                                    </p:set>
                                  </p:childTnLst>
                                </p:cTn>
                              </p:par>
                              <p:par>
                                <p:cTn id="32" presetID="10" presetClass="entr" presetSubtype="0" fill="hold" nodeType="withEffect">
                                  <p:stCondLst>
                                    <p:cond delay="0"/>
                                  </p:stCondLst>
                                  <p:childTnLst>
                                    <p:set>
                                      <p:cBhvr>
                                        <p:cTn id="33" dur="1" fill="hold">
                                          <p:stCondLst>
                                            <p:cond delay="0"/>
                                          </p:stCondLst>
                                        </p:cTn>
                                        <p:tgtEl>
                                          <p:spTgt spid="29706"/>
                                        </p:tgtEl>
                                        <p:attrNameLst>
                                          <p:attrName>style.visibility</p:attrName>
                                        </p:attrNameLst>
                                      </p:cBhvr>
                                      <p:to>
                                        <p:strVal val="visible"/>
                                      </p:to>
                                    </p:set>
                                    <p:animEffect transition="in" filter="fade">
                                      <p:cBhvr>
                                        <p:cTn id="34" dur="500"/>
                                        <p:tgtEl>
                                          <p:spTgt spid="29706"/>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xit" presetSubtype="0" fill="hold" nodeType="clickEffect">
                                  <p:stCondLst>
                                    <p:cond delay="0"/>
                                  </p:stCondLst>
                                  <p:childTnLst>
                                    <p:animEffect transition="out" filter="fade">
                                      <p:cBhvr>
                                        <p:cTn id="38" dur="500"/>
                                        <p:tgtEl>
                                          <p:spTgt spid="29706"/>
                                        </p:tgtEl>
                                      </p:cBhvr>
                                    </p:animEffect>
                                    <p:set>
                                      <p:cBhvr>
                                        <p:cTn id="39" dur="1" fill="hold">
                                          <p:stCondLst>
                                            <p:cond delay="499"/>
                                          </p:stCondLst>
                                        </p:cTn>
                                        <p:tgtEl>
                                          <p:spTgt spid="29706"/>
                                        </p:tgtEl>
                                        <p:attrNameLst>
                                          <p:attrName>style.visibility</p:attrName>
                                        </p:attrNameLst>
                                      </p:cBhvr>
                                      <p:to>
                                        <p:strVal val="hidden"/>
                                      </p:to>
                                    </p:set>
                                  </p:childTnLst>
                                </p:cTn>
                              </p:par>
                              <p:par>
                                <p:cTn id="40" presetID="10" presetClass="entr" presetSubtype="0" fill="hold" nodeType="withEffect">
                                  <p:stCondLst>
                                    <p:cond delay="0"/>
                                  </p:stCondLst>
                                  <p:childTnLst>
                                    <p:set>
                                      <p:cBhvr>
                                        <p:cTn id="41" dur="1" fill="hold">
                                          <p:stCondLst>
                                            <p:cond delay="0"/>
                                          </p:stCondLst>
                                        </p:cTn>
                                        <p:tgtEl>
                                          <p:spTgt spid="29708"/>
                                        </p:tgtEl>
                                        <p:attrNameLst>
                                          <p:attrName>style.visibility</p:attrName>
                                        </p:attrNameLst>
                                      </p:cBhvr>
                                      <p:to>
                                        <p:strVal val="visible"/>
                                      </p:to>
                                    </p:set>
                                    <p:animEffect transition="in" filter="fade">
                                      <p:cBhvr>
                                        <p:cTn id="42" dur="500"/>
                                        <p:tgtEl>
                                          <p:spTgt spid="29708"/>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xit" presetSubtype="0" fill="hold" nodeType="clickEffect">
                                  <p:stCondLst>
                                    <p:cond delay="0"/>
                                  </p:stCondLst>
                                  <p:childTnLst>
                                    <p:animEffect transition="out" filter="fade">
                                      <p:cBhvr>
                                        <p:cTn id="46" dur="500"/>
                                        <p:tgtEl>
                                          <p:spTgt spid="29708"/>
                                        </p:tgtEl>
                                      </p:cBhvr>
                                    </p:animEffect>
                                    <p:set>
                                      <p:cBhvr>
                                        <p:cTn id="47" dur="1" fill="hold">
                                          <p:stCondLst>
                                            <p:cond delay="499"/>
                                          </p:stCondLst>
                                        </p:cTn>
                                        <p:tgtEl>
                                          <p:spTgt spid="29708"/>
                                        </p:tgtEl>
                                        <p:attrNameLst>
                                          <p:attrName>style.visibility</p:attrName>
                                        </p:attrNameLst>
                                      </p:cBhvr>
                                      <p:to>
                                        <p:strVal val="hidden"/>
                                      </p:to>
                                    </p:set>
                                  </p:childTnLst>
                                </p:cTn>
                              </p:par>
                              <p:par>
                                <p:cTn id="48" presetID="10" presetClass="entr" presetSubtype="0" fill="hold" nodeType="withEffect">
                                  <p:stCondLst>
                                    <p:cond delay="0"/>
                                  </p:stCondLst>
                                  <p:childTnLst>
                                    <p:set>
                                      <p:cBhvr>
                                        <p:cTn id="49" dur="1" fill="hold">
                                          <p:stCondLst>
                                            <p:cond delay="0"/>
                                          </p:stCondLst>
                                        </p:cTn>
                                        <p:tgtEl>
                                          <p:spTgt spid="29710"/>
                                        </p:tgtEl>
                                        <p:attrNameLst>
                                          <p:attrName>style.visibility</p:attrName>
                                        </p:attrNameLst>
                                      </p:cBhvr>
                                      <p:to>
                                        <p:strVal val="visible"/>
                                      </p:to>
                                    </p:set>
                                    <p:animEffect transition="in" filter="fade">
                                      <p:cBhvr>
                                        <p:cTn id="50" dur="500"/>
                                        <p:tgtEl>
                                          <p:spTgt spid="29710"/>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xit" presetSubtype="0" fill="hold" nodeType="clickEffect">
                                  <p:stCondLst>
                                    <p:cond delay="0"/>
                                  </p:stCondLst>
                                  <p:childTnLst>
                                    <p:animEffect transition="out" filter="fade">
                                      <p:cBhvr>
                                        <p:cTn id="54" dur="500"/>
                                        <p:tgtEl>
                                          <p:spTgt spid="29710"/>
                                        </p:tgtEl>
                                      </p:cBhvr>
                                    </p:animEffect>
                                    <p:set>
                                      <p:cBhvr>
                                        <p:cTn id="55" dur="1" fill="hold">
                                          <p:stCondLst>
                                            <p:cond delay="499"/>
                                          </p:stCondLst>
                                        </p:cTn>
                                        <p:tgtEl>
                                          <p:spTgt spid="29710"/>
                                        </p:tgtEl>
                                        <p:attrNameLst>
                                          <p:attrName>style.visibility</p:attrName>
                                        </p:attrNameLst>
                                      </p:cBhvr>
                                      <p:to>
                                        <p:strVal val="hidden"/>
                                      </p:to>
                                    </p:set>
                                  </p:childTnLst>
                                </p:cTn>
                              </p:par>
                              <p:par>
                                <p:cTn id="56" presetID="10" presetClass="entr" presetSubtype="0" fill="hold" nodeType="withEffect">
                                  <p:stCondLst>
                                    <p:cond delay="0"/>
                                  </p:stCondLst>
                                  <p:childTnLst>
                                    <p:set>
                                      <p:cBhvr>
                                        <p:cTn id="57" dur="1" fill="hold">
                                          <p:stCondLst>
                                            <p:cond delay="0"/>
                                          </p:stCondLst>
                                        </p:cTn>
                                        <p:tgtEl>
                                          <p:spTgt spid="29712"/>
                                        </p:tgtEl>
                                        <p:attrNameLst>
                                          <p:attrName>style.visibility</p:attrName>
                                        </p:attrNameLst>
                                      </p:cBhvr>
                                      <p:to>
                                        <p:strVal val="visible"/>
                                      </p:to>
                                    </p:set>
                                    <p:animEffect transition="in" filter="fade">
                                      <p:cBhvr>
                                        <p:cTn id="58" dur="500"/>
                                        <p:tgtEl>
                                          <p:spTgt spid="29712"/>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xit" presetSubtype="0" fill="hold" nodeType="clickEffect">
                                  <p:stCondLst>
                                    <p:cond delay="0"/>
                                  </p:stCondLst>
                                  <p:childTnLst>
                                    <p:animEffect transition="out" filter="fade">
                                      <p:cBhvr>
                                        <p:cTn id="62" dur="500"/>
                                        <p:tgtEl>
                                          <p:spTgt spid="29712"/>
                                        </p:tgtEl>
                                      </p:cBhvr>
                                    </p:animEffect>
                                    <p:set>
                                      <p:cBhvr>
                                        <p:cTn id="63" dur="1" fill="hold">
                                          <p:stCondLst>
                                            <p:cond delay="499"/>
                                          </p:stCondLst>
                                        </p:cTn>
                                        <p:tgtEl>
                                          <p:spTgt spid="29712"/>
                                        </p:tgtEl>
                                        <p:attrNameLst>
                                          <p:attrName>style.visibility</p:attrName>
                                        </p:attrNameLst>
                                      </p:cBhvr>
                                      <p:to>
                                        <p:strVal val="hidden"/>
                                      </p:to>
                                    </p:set>
                                  </p:childTnLst>
                                </p:cTn>
                              </p:par>
                              <p:par>
                                <p:cTn id="64" presetID="10" presetClass="entr" presetSubtype="0" fill="hold" nodeType="withEffect">
                                  <p:stCondLst>
                                    <p:cond delay="0"/>
                                  </p:stCondLst>
                                  <p:childTnLst>
                                    <p:set>
                                      <p:cBhvr>
                                        <p:cTn id="65" dur="1" fill="hold">
                                          <p:stCondLst>
                                            <p:cond delay="0"/>
                                          </p:stCondLst>
                                        </p:cTn>
                                        <p:tgtEl>
                                          <p:spTgt spid="29714"/>
                                        </p:tgtEl>
                                        <p:attrNameLst>
                                          <p:attrName>style.visibility</p:attrName>
                                        </p:attrNameLst>
                                      </p:cBhvr>
                                      <p:to>
                                        <p:strVal val="visible"/>
                                      </p:to>
                                    </p:set>
                                    <p:animEffect transition="in" filter="fade">
                                      <p:cBhvr>
                                        <p:cTn id="66" dur="500"/>
                                        <p:tgtEl>
                                          <p:spTgt spid="29714"/>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xit" presetSubtype="0" fill="hold" nodeType="clickEffect">
                                  <p:stCondLst>
                                    <p:cond delay="0"/>
                                  </p:stCondLst>
                                  <p:childTnLst>
                                    <p:animEffect transition="out" filter="fade">
                                      <p:cBhvr>
                                        <p:cTn id="70" dur="500"/>
                                        <p:tgtEl>
                                          <p:spTgt spid="29714"/>
                                        </p:tgtEl>
                                      </p:cBhvr>
                                    </p:animEffect>
                                    <p:set>
                                      <p:cBhvr>
                                        <p:cTn id="71" dur="1" fill="hold">
                                          <p:stCondLst>
                                            <p:cond delay="499"/>
                                          </p:stCondLst>
                                        </p:cTn>
                                        <p:tgtEl>
                                          <p:spTgt spid="29714"/>
                                        </p:tgtEl>
                                        <p:attrNameLst>
                                          <p:attrName>style.visibility</p:attrName>
                                        </p:attrNameLst>
                                      </p:cBhvr>
                                      <p:to>
                                        <p:strVal val="hidden"/>
                                      </p:to>
                                    </p:set>
                                  </p:childTnLst>
                                </p:cTn>
                              </p:par>
                              <p:par>
                                <p:cTn id="72" presetID="10" presetClass="entr" presetSubtype="0" fill="hold" nodeType="withEffect">
                                  <p:stCondLst>
                                    <p:cond delay="0"/>
                                  </p:stCondLst>
                                  <p:childTnLst>
                                    <p:set>
                                      <p:cBhvr>
                                        <p:cTn id="73" dur="1" fill="hold">
                                          <p:stCondLst>
                                            <p:cond delay="0"/>
                                          </p:stCondLst>
                                        </p:cTn>
                                        <p:tgtEl>
                                          <p:spTgt spid="29716"/>
                                        </p:tgtEl>
                                        <p:attrNameLst>
                                          <p:attrName>style.visibility</p:attrName>
                                        </p:attrNameLst>
                                      </p:cBhvr>
                                      <p:to>
                                        <p:strVal val="visible"/>
                                      </p:to>
                                    </p:set>
                                    <p:animEffect transition="in" filter="fade">
                                      <p:cBhvr>
                                        <p:cTn id="74" dur="500"/>
                                        <p:tgtEl>
                                          <p:spTgt spid="297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5BE481-148E-A695-5B81-C5CC686F617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D2400BE-F271-7B9D-197C-06CF6B278DE3}"/>
              </a:ext>
            </a:extLst>
          </p:cNvPr>
          <p:cNvSpPr>
            <a:spLocks noGrp="1"/>
          </p:cNvSpPr>
          <p:nvPr>
            <p:ph type="title"/>
          </p:nvPr>
        </p:nvSpPr>
        <p:spPr>
          <a:xfrm>
            <a:off x="565754" y="3013501"/>
            <a:ext cx="11060491" cy="830997"/>
          </a:xfrm>
        </p:spPr>
        <p:txBody>
          <a:bodyPr/>
          <a:lstStyle/>
          <a:p>
            <a:r>
              <a:rPr lang="en-US" sz="5400" dirty="0"/>
              <a:t>The Code</a:t>
            </a:r>
            <a:endParaRPr lang="en-US" sz="5400"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645229267"/>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2" descr="image">
            <a:extLst>
              <a:ext uri="{FF2B5EF4-FFF2-40B4-BE49-F238E27FC236}">
                <a16:creationId xmlns:a16="http://schemas.microsoft.com/office/drawing/2014/main" id="{EA55E50A-8F77-F54B-4026-F475F59D4A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57134" y="0"/>
            <a:ext cx="387561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713229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AC1B5ED-0434-29B9-9697-660996EDD59F}"/>
              </a:ext>
            </a:extLst>
          </p:cNvPr>
          <p:cNvSpPr txBox="1"/>
          <p:nvPr/>
        </p:nvSpPr>
        <p:spPr>
          <a:xfrm>
            <a:off x="2933700" y="1092201"/>
            <a:ext cx="6096000" cy="830997"/>
          </a:xfrm>
          <a:prstGeom prst="rect">
            <a:avLst/>
          </a:prstGeom>
          <a:noFill/>
        </p:spPr>
        <p:txBody>
          <a:bodyPr wrap="square">
            <a:spAutoFit/>
          </a:bodyPr>
          <a:lstStyle/>
          <a:p>
            <a:pPr algn="ctr"/>
            <a:r>
              <a:rPr lang="en-US" sz="4800" dirty="0">
                <a:solidFill>
                  <a:schemeClr val="bg1"/>
                </a:solidFill>
                <a:latin typeface="Helvetica Neue"/>
              </a:rPr>
              <a:t>Updating Data</a:t>
            </a:r>
          </a:p>
        </p:txBody>
      </p:sp>
      <p:pic>
        <p:nvPicPr>
          <p:cNvPr id="33794" name="Picture 2" descr="image">
            <a:extLst>
              <a:ext uri="{FF2B5EF4-FFF2-40B4-BE49-F238E27FC236}">
                <a16:creationId xmlns:a16="http://schemas.microsoft.com/office/drawing/2014/main" id="{39C66495-0ACF-56B4-458B-9831ACBCEF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6800" y="2717801"/>
            <a:ext cx="2209800" cy="1562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723858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0FF9AD0-E745-FC55-924C-D8EBD8E96FBE}"/>
              </a:ext>
            </a:extLst>
          </p:cNvPr>
          <p:cNvSpPr txBox="1"/>
          <p:nvPr/>
        </p:nvSpPr>
        <p:spPr>
          <a:xfrm>
            <a:off x="304800" y="3429000"/>
            <a:ext cx="11582400" cy="3614964"/>
          </a:xfrm>
          <a:prstGeom prst="rect">
            <a:avLst/>
          </a:prstGeom>
          <a:noFill/>
        </p:spPr>
        <p:txBody>
          <a:bodyPr wrap="square">
            <a:spAutoFit/>
          </a:bodyPr>
          <a:lstStyle/>
          <a:p>
            <a:pPr algn="l"/>
            <a:r>
              <a:rPr lang="en-US" sz="1867" dirty="0">
                <a:solidFill>
                  <a:schemeClr val="bg1"/>
                </a:solidFill>
                <a:latin typeface="Helvetica Neue"/>
              </a:rPr>
              <a:t>When the </a:t>
            </a:r>
            <a:r>
              <a:rPr lang="en-US" sz="1867" b="1" dirty="0">
                <a:solidFill>
                  <a:schemeClr val="bg1"/>
                </a:solidFill>
                <a:latin typeface="Helvetica Neue"/>
              </a:rPr>
              <a:t>Save</a:t>
            </a:r>
            <a:r>
              <a:rPr lang="en-US" sz="1867" dirty="0">
                <a:solidFill>
                  <a:schemeClr val="bg1"/>
                </a:solidFill>
                <a:latin typeface="Helvetica Neue"/>
              </a:rPr>
              <a:t> button is pressed, the data in the</a:t>
            </a:r>
            <a:r>
              <a:rPr lang="en-US" sz="1867" b="1" dirty="0">
                <a:solidFill>
                  <a:schemeClr val="bg1"/>
                </a:solidFill>
                <a:latin typeface="Helvetica Neue"/>
              </a:rPr>
              <a:t> Blazor </a:t>
            </a:r>
            <a:r>
              <a:rPr lang="en-US" sz="1867" b="1" dirty="0" err="1">
                <a:solidFill>
                  <a:schemeClr val="bg1"/>
                </a:solidFill>
                <a:latin typeface="Helvetica Neue"/>
              </a:rPr>
              <a:t>DataSheet</a:t>
            </a:r>
            <a:r>
              <a:rPr lang="en-US" sz="1867" dirty="0">
                <a:solidFill>
                  <a:schemeClr val="bg1"/>
                </a:solidFill>
                <a:latin typeface="Helvetica Neue"/>
              </a:rPr>
              <a:t> is turned into a </a:t>
            </a:r>
            <a:r>
              <a:rPr lang="en-US" sz="1867" b="1" dirty="0" err="1">
                <a:solidFill>
                  <a:schemeClr val="bg1"/>
                </a:solidFill>
                <a:latin typeface="Helvetica Neue"/>
              </a:rPr>
              <a:t>DataTable</a:t>
            </a:r>
            <a:r>
              <a:rPr lang="en-US" sz="1867" dirty="0">
                <a:solidFill>
                  <a:schemeClr val="bg1"/>
                </a:solidFill>
                <a:latin typeface="Helvetica Neue"/>
              </a:rPr>
              <a:t>. This </a:t>
            </a:r>
            <a:r>
              <a:rPr lang="en-US" sz="1867" b="1" dirty="0" err="1">
                <a:solidFill>
                  <a:schemeClr val="bg1"/>
                </a:solidFill>
                <a:latin typeface="Helvetica Neue"/>
              </a:rPr>
              <a:t>DataTable</a:t>
            </a:r>
            <a:r>
              <a:rPr lang="en-US" sz="1867" dirty="0">
                <a:solidFill>
                  <a:schemeClr val="bg1"/>
                </a:solidFill>
                <a:latin typeface="Helvetica Neue"/>
              </a:rPr>
              <a:t> is compared to a </a:t>
            </a:r>
            <a:r>
              <a:rPr lang="en-US" sz="1867" b="1" dirty="0" err="1">
                <a:solidFill>
                  <a:schemeClr val="bg1"/>
                </a:solidFill>
                <a:latin typeface="Helvetica Neue"/>
              </a:rPr>
              <a:t>DataTable</a:t>
            </a:r>
            <a:r>
              <a:rPr lang="en-US" sz="1867" dirty="0">
                <a:solidFill>
                  <a:schemeClr val="bg1"/>
                </a:solidFill>
                <a:latin typeface="Helvetica Neue"/>
              </a:rPr>
              <a:t> that was created when the </a:t>
            </a:r>
            <a:r>
              <a:rPr lang="en-US" sz="1867" b="1" dirty="0">
                <a:solidFill>
                  <a:schemeClr val="bg1"/>
                </a:solidFill>
                <a:latin typeface="Helvetica Neue"/>
              </a:rPr>
              <a:t>Blazor </a:t>
            </a:r>
            <a:r>
              <a:rPr lang="en-US" sz="1867" b="1" dirty="0" err="1">
                <a:solidFill>
                  <a:schemeClr val="bg1"/>
                </a:solidFill>
                <a:latin typeface="Helvetica Neue"/>
              </a:rPr>
              <a:t>DataSheet</a:t>
            </a:r>
            <a:r>
              <a:rPr lang="en-US" sz="1867" dirty="0">
                <a:solidFill>
                  <a:schemeClr val="bg1"/>
                </a:solidFill>
                <a:latin typeface="Helvetica Neue"/>
              </a:rPr>
              <a:t> was first loaded.</a:t>
            </a:r>
          </a:p>
          <a:p>
            <a:pPr algn="l"/>
            <a:r>
              <a:rPr lang="en-US" sz="1867" dirty="0">
                <a:solidFill>
                  <a:schemeClr val="bg1"/>
                </a:solidFill>
                <a:latin typeface="Helvetica Neue"/>
              </a:rPr>
              <a:t>This allows the code to determine which rows have been deleted, Witch rows have been added, and which rows have been updated.</a:t>
            </a:r>
          </a:p>
          <a:p>
            <a:pPr algn="l"/>
            <a:endParaRPr lang="en-US" sz="1867" dirty="0">
              <a:solidFill>
                <a:schemeClr val="bg1"/>
              </a:solidFill>
              <a:latin typeface="Helvetica Neue"/>
            </a:endParaRPr>
          </a:p>
          <a:p>
            <a:pPr algn="l"/>
            <a:r>
              <a:rPr lang="en-US" sz="1867" dirty="0">
                <a:solidFill>
                  <a:schemeClr val="bg1"/>
                </a:solidFill>
                <a:latin typeface="Helvetica Neue"/>
              </a:rPr>
              <a:t>When rows are deleted, </a:t>
            </a:r>
            <a:r>
              <a:rPr lang="en-US" sz="1867" b="1" dirty="0" err="1">
                <a:solidFill>
                  <a:schemeClr val="bg1"/>
                </a:solidFill>
                <a:latin typeface="Helvetica Neue"/>
              </a:rPr>
              <a:t>ProcessDeletedRows</a:t>
            </a:r>
            <a:r>
              <a:rPr lang="en-US" sz="1867" b="1" dirty="0">
                <a:solidFill>
                  <a:schemeClr val="bg1"/>
                </a:solidFill>
                <a:latin typeface="Helvetica Neue"/>
              </a:rPr>
              <a:t>()</a:t>
            </a:r>
            <a:r>
              <a:rPr lang="en-US" sz="1867" dirty="0">
                <a:solidFill>
                  <a:schemeClr val="bg1"/>
                </a:solidFill>
                <a:latin typeface="Helvetica Neue"/>
              </a:rPr>
              <a:t> is triggered to remove them from the </a:t>
            </a:r>
            <a:r>
              <a:rPr lang="en-US" sz="1867" b="1" dirty="0">
                <a:solidFill>
                  <a:schemeClr val="bg1"/>
                </a:solidFill>
                <a:latin typeface="Helvetica Neue"/>
              </a:rPr>
              <a:t>Fabric</a:t>
            </a:r>
            <a:r>
              <a:rPr lang="en-US" sz="1867" dirty="0">
                <a:solidFill>
                  <a:schemeClr val="bg1"/>
                </a:solidFill>
                <a:latin typeface="Helvetica Neue"/>
              </a:rPr>
              <a:t> database. Similarly, new rows are handled by </a:t>
            </a:r>
            <a:r>
              <a:rPr lang="en-US" sz="1867" b="1" dirty="0" err="1">
                <a:solidFill>
                  <a:schemeClr val="bg1"/>
                </a:solidFill>
                <a:latin typeface="Helvetica Neue"/>
              </a:rPr>
              <a:t>ProcessInsertedRows</a:t>
            </a:r>
            <a:r>
              <a:rPr lang="en-US" sz="1867" b="1" dirty="0">
                <a:solidFill>
                  <a:schemeClr val="bg1"/>
                </a:solidFill>
                <a:latin typeface="Helvetica Neue"/>
              </a:rPr>
              <a:t>()</a:t>
            </a:r>
            <a:r>
              <a:rPr lang="en-US" sz="1867" dirty="0">
                <a:solidFill>
                  <a:schemeClr val="bg1"/>
                </a:solidFill>
                <a:latin typeface="Helvetica Neue"/>
              </a:rPr>
              <a:t>, and changes to existing rows are processed by </a:t>
            </a:r>
            <a:r>
              <a:rPr lang="en-US" sz="1867" b="1" dirty="0" err="1">
                <a:solidFill>
                  <a:schemeClr val="bg1"/>
                </a:solidFill>
                <a:latin typeface="Helvetica Neue"/>
              </a:rPr>
              <a:t>ProcessUpdatedRows</a:t>
            </a:r>
            <a:r>
              <a:rPr lang="en-US" sz="1867" b="1" dirty="0">
                <a:solidFill>
                  <a:schemeClr val="bg1"/>
                </a:solidFill>
                <a:latin typeface="Helvetica Neue"/>
              </a:rPr>
              <a:t>()</a:t>
            </a:r>
            <a:r>
              <a:rPr lang="en-US" sz="1867" dirty="0">
                <a:solidFill>
                  <a:schemeClr val="bg1"/>
                </a:solidFill>
                <a:latin typeface="Helvetica Neue"/>
              </a:rPr>
              <a:t>.</a:t>
            </a:r>
          </a:p>
          <a:p>
            <a:pPr algn="l"/>
            <a:endParaRPr lang="en-US" sz="1867" dirty="0">
              <a:solidFill>
                <a:schemeClr val="bg1"/>
              </a:solidFill>
              <a:latin typeface="Helvetica Neue"/>
            </a:endParaRPr>
          </a:p>
          <a:p>
            <a:pPr algn="l"/>
            <a:r>
              <a:rPr lang="en-US" sz="1867" dirty="0">
                <a:solidFill>
                  <a:schemeClr val="bg1"/>
                </a:solidFill>
                <a:latin typeface="Helvetica Neue"/>
              </a:rPr>
              <a:t>Once these operations are complete, if any updates exist, the system imports the modified data into the </a:t>
            </a:r>
            <a:r>
              <a:rPr lang="en-US" sz="1867" b="1" dirty="0">
                <a:solidFill>
                  <a:schemeClr val="bg1"/>
                </a:solidFill>
                <a:latin typeface="Helvetica Neue"/>
              </a:rPr>
              <a:t>Fabric</a:t>
            </a:r>
            <a:r>
              <a:rPr lang="en-US" sz="1867" dirty="0">
                <a:solidFill>
                  <a:schemeClr val="bg1"/>
                </a:solidFill>
                <a:latin typeface="Helvetica Neue"/>
              </a:rPr>
              <a:t> environment using a </a:t>
            </a:r>
            <a:r>
              <a:rPr lang="en-US" sz="1867" b="1" dirty="0">
                <a:solidFill>
                  <a:schemeClr val="bg1"/>
                </a:solidFill>
                <a:latin typeface="Helvetica Neue"/>
              </a:rPr>
              <a:t>parquet</a:t>
            </a:r>
            <a:r>
              <a:rPr lang="en-US" sz="1867" dirty="0">
                <a:solidFill>
                  <a:schemeClr val="bg1"/>
                </a:solidFill>
                <a:latin typeface="Helvetica Neue"/>
              </a:rPr>
              <a:t> file.</a:t>
            </a:r>
          </a:p>
          <a:p>
            <a:pPr algn="l"/>
            <a:r>
              <a:rPr lang="en-US" sz="2353" dirty="0">
                <a:solidFill>
                  <a:schemeClr val="bg1"/>
                </a:solidFill>
                <a:latin typeface="Helvetica Neue"/>
              </a:rPr>
              <a:t> </a:t>
            </a:r>
          </a:p>
        </p:txBody>
      </p:sp>
      <p:pic>
        <p:nvPicPr>
          <p:cNvPr id="6" name="Picture 5">
            <a:extLst>
              <a:ext uri="{FF2B5EF4-FFF2-40B4-BE49-F238E27FC236}">
                <a16:creationId xmlns:a16="http://schemas.microsoft.com/office/drawing/2014/main" id="{D2C7818A-6E3A-6F45-C523-5089DB84EB5E}"/>
              </a:ext>
            </a:extLst>
          </p:cNvPr>
          <p:cNvPicPr>
            <a:picLocks noChangeAspect="1"/>
          </p:cNvPicPr>
          <p:nvPr/>
        </p:nvPicPr>
        <p:blipFill>
          <a:blip r:embed="rId3"/>
          <a:stretch>
            <a:fillRect/>
          </a:stretch>
        </p:blipFill>
        <p:spPr>
          <a:xfrm>
            <a:off x="3962401" y="295593"/>
            <a:ext cx="3949700" cy="2895600"/>
          </a:xfrm>
          <a:prstGeom prst="rect">
            <a:avLst/>
          </a:prstGeom>
        </p:spPr>
      </p:pic>
    </p:spTree>
    <p:extLst>
      <p:ext uri="{BB962C8B-B14F-4D97-AF65-F5344CB8AC3E}">
        <p14:creationId xmlns:p14="http://schemas.microsoft.com/office/powerpoint/2010/main" val="240238398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7B01FAC-DE67-EA53-F741-19780E7D3207}"/>
              </a:ext>
            </a:extLst>
          </p:cNvPr>
          <p:cNvSpPr txBox="1"/>
          <p:nvPr/>
        </p:nvSpPr>
        <p:spPr>
          <a:xfrm>
            <a:off x="609600" y="381001"/>
            <a:ext cx="10972800" cy="3713196"/>
          </a:xfrm>
          <a:prstGeom prst="rect">
            <a:avLst/>
          </a:prstGeom>
          <a:noFill/>
        </p:spPr>
        <p:txBody>
          <a:bodyPr wrap="square">
            <a:spAutoFit/>
          </a:bodyPr>
          <a:lstStyle/>
          <a:p>
            <a:r>
              <a:rPr lang="en-US" sz="2353" dirty="0">
                <a:solidFill>
                  <a:schemeClr val="bg1"/>
                </a:solidFill>
                <a:latin typeface="Helvetica Neue"/>
              </a:rPr>
              <a:t>The code then creates an instance of the </a:t>
            </a:r>
            <a:r>
              <a:rPr lang="en-US" sz="2353" b="1" dirty="0" err="1">
                <a:solidFill>
                  <a:schemeClr val="bg1"/>
                </a:solidFill>
                <a:latin typeface="Helvetica Neue"/>
              </a:rPr>
              <a:t>ImportDataTableIntoFabric</a:t>
            </a:r>
            <a:r>
              <a:rPr lang="en-US" sz="2353" dirty="0">
                <a:solidFill>
                  <a:schemeClr val="bg1"/>
                </a:solidFill>
                <a:latin typeface="Helvetica Neue"/>
              </a:rPr>
              <a:t> class, which is responsible for importing data into </a:t>
            </a:r>
            <a:r>
              <a:rPr lang="en-US" sz="2353" b="1" dirty="0">
                <a:solidFill>
                  <a:schemeClr val="bg1"/>
                </a:solidFill>
                <a:latin typeface="Helvetica Neue"/>
              </a:rPr>
              <a:t>Fabric</a:t>
            </a:r>
            <a:r>
              <a:rPr lang="en-US" sz="2353" dirty="0">
                <a:solidFill>
                  <a:schemeClr val="bg1"/>
                </a:solidFill>
                <a:latin typeface="Helvetica Neue"/>
              </a:rPr>
              <a:t>. </a:t>
            </a:r>
          </a:p>
          <a:p>
            <a:endParaRPr lang="en-US" sz="2353" dirty="0">
              <a:solidFill>
                <a:schemeClr val="bg1"/>
              </a:solidFill>
              <a:latin typeface="Helvetica Neue"/>
            </a:endParaRPr>
          </a:p>
          <a:p>
            <a:r>
              <a:rPr lang="en-US" sz="2353" dirty="0">
                <a:solidFill>
                  <a:schemeClr val="bg1"/>
                </a:solidFill>
                <a:latin typeface="Helvetica Neue"/>
              </a:rPr>
              <a:t>It sets various properties of the </a:t>
            </a:r>
            <a:r>
              <a:rPr lang="en-US" sz="2353" b="1" dirty="0" err="1">
                <a:solidFill>
                  <a:schemeClr val="bg1"/>
                </a:solidFill>
                <a:latin typeface="Helvetica Neue"/>
              </a:rPr>
              <a:t>objImportDataTableIntoFabric</a:t>
            </a:r>
            <a:r>
              <a:rPr lang="en-US" sz="2353" dirty="0">
                <a:solidFill>
                  <a:schemeClr val="bg1"/>
                </a:solidFill>
                <a:latin typeface="Helvetica Neue"/>
              </a:rPr>
              <a:t> object, including the </a:t>
            </a:r>
            <a:r>
              <a:rPr lang="en-US" sz="2353" b="1" dirty="0" err="1">
                <a:solidFill>
                  <a:schemeClr val="bg1"/>
                </a:solidFill>
                <a:latin typeface="Helvetica Neue"/>
              </a:rPr>
              <a:t>DataTable</a:t>
            </a:r>
            <a:r>
              <a:rPr lang="en-US" sz="2353" dirty="0">
                <a:solidFill>
                  <a:schemeClr val="bg1"/>
                </a:solidFill>
                <a:latin typeface="Helvetica Neue"/>
              </a:rPr>
              <a:t>, </a:t>
            </a:r>
            <a:r>
              <a:rPr lang="en-US" sz="2353" b="1" dirty="0">
                <a:solidFill>
                  <a:schemeClr val="bg1"/>
                </a:solidFill>
                <a:latin typeface="Helvetica Neue"/>
              </a:rPr>
              <a:t>table name</a:t>
            </a:r>
            <a:r>
              <a:rPr lang="en-US" sz="2353" dirty="0">
                <a:solidFill>
                  <a:schemeClr val="bg1"/>
                </a:solidFill>
                <a:latin typeface="Helvetica Neue"/>
              </a:rPr>
              <a:t>, </a:t>
            </a:r>
            <a:r>
              <a:rPr lang="en-US" sz="2353" b="1" dirty="0">
                <a:solidFill>
                  <a:schemeClr val="bg1"/>
                </a:solidFill>
                <a:latin typeface="Helvetica Neue"/>
              </a:rPr>
              <a:t>Fabric connection string</a:t>
            </a:r>
            <a:r>
              <a:rPr lang="en-US" sz="2353" dirty="0">
                <a:solidFill>
                  <a:schemeClr val="bg1"/>
                </a:solidFill>
                <a:latin typeface="Helvetica Neue"/>
              </a:rPr>
              <a:t>, and </a:t>
            </a:r>
            <a:r>
              <a:rPr lang="en-US" sz="2353" b="1" dirty="0">
                <a:solidFill>
                  <a:schemeClr val="bg1"/>
                </a:solidFill>
                <a:latin typeface="Helvetica Neue"/>
              </a:rPr>
              <a:t>Azure storage</a:t>
            </a:r>
            <a:r>
              <a:rPr lang="en-US" sz="2353" dirty="0">
                <a:solidFill>
                  <a:schemeClr val="bg1"/>
                </a:solidFill>
                <a:latin typeface="Helvetica Neue"/>
              </a:rPr>
              <a:t> account details.</a:t>
            </a:r>
          </a:p>
          <a:p>
            <a:endParaRPr lang="en-US" sz="2353" dirty="0">
              <a:solidFill>
                <a:schemeClr val="bg1"/>
              </a:solidFill>
              <a:latin typeface="Helvetica Neue"/>
            </a:endParaRPr>
          </a:p>
          <a:p>
            <a:r>
              <a:rPr lang="en-US" sz="2353" dirty="0">
                <a:solidFill>
                  <a:schemeClr val="bg1"/>
                </a:solidFill>
                <a:latin typeface="Helvetica Neue"/>
              </a:rPr>
              <a:t>The code then calls the </a:t>
            </a:r>
            <a:r>
              <a:rPr lang="en-US" sz="2353" b="1" dirty="0" err="1">
                <a:solidFill>
                  <a:schemeClr val="bg1"/>
                </a:solidFill>
                <a:latin typeface="Helvetica Neue"/>
              </a:rPr>
              <a:t>ImportDatAsynca</a:t>
            </a:r>
            <a:r>
              <a:rPr lang="en-US" sz="2353" b="1" dirty="0">
                <a:solidFill>
                  <a:schemeClr val="bg1"/>
                </a:solidFill>
                <a:latin typeface="Helvetica Neue"/>
              </a:rPr>
              <a:t>()</a:t>
            </a:r>
            <a:r>
              <a:rPr lang="en-US" sz="2353" dirty="0">
                <a:solidFill>
                  <a:schemeClr val="bg1"/>
                </a:solidFill>
                <a:latin typeface="Helvetica Neue"/>
              </a:rPr>
              <a:t> method of the </a:t>
            </a:r>
            <a:r>
              <a:rPr lang="en-US" sz="2353" b="1" dirty="0" err="1">
                <a:solidFill>
                  <a:schemeClr val="bg1"/>
                </a:solidFill>
                <a:latin typeface="Helvetica Neue"/>
              </a:rPr>
              <a:t>objImportDataTableIntoFabric</a:t>
            </a:r>
            <a:r>
              <a:rPr lang="en-US" sz="2353" dirty="0">
                <a:solidFill>
                  <a:schemeClr val="bg1"/>
                </a:solidFill>
                <a:latin typeface="Helvetica Neue"/>
              </a:rPr>
              <a:t> object, which performs the actual data import process. This method returns a message indicating the result of the import.</a:t>
            </a:r>
            <a:endParaRPr lang="en-US" sz="2353" dirty="0">
              <a:solidFill>
                <a:schemeClr val="bg1"/>
              </a:solidFill>
            </a:endParaRPr>
          </a:p>
        </p:txBody>
      </p:sp>
      <p:pic>
        <p:nvPicPr>
          <p:cNvPr id="7" name="Picture 6">
            <a:extLst>
              <a:ext uri="{FF2B5EF4-FFF2-40B4-BE49-F238E27FC236}">
                <a16:creationId xmlns:a16="http://schemas.microsoft.com/office/drawing/2014/main" id="{ACA51127-B69F-5C06-EFBE-EF069E11E8BF}"/>
              </a:ext>
            </a:extLst>
          </p:cNvPr>
          <p:cNvPicPr>
            <a:picLocks noChangeAspect="1"/>
          </p:cNvPicPr>
          <p:nvPr/>
        </p:nvPicPr>
        <p:blipFill>
          <a:blip r:embed="rId3"/>
          <a:stretch>
            <a:fillRect/>
          </a:stretch>
        </p:blipFill>
        <p:spPr>
          <a:xfrm>
            <a:off x="2133600" y="4546600"/>
            <a:ext cx="7645400" cy="1930400"/>
          </a:xfrm>
          <a:prstGeom prst="rect">
            <a:avLst/>
          </a:prstGeom>
        </p:spPr>
      </p:pic>
    </p:spTree>
    <p:extLst>
      <p:ext uri="{BB962C8B-B14F-4D97-AF65-F5344CB8AC3E}">
        <p14:creationId xmlns:p14="http://schemas.microsoft.com/office/powerpoint/2010/main" val="331061619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1FD7C3A-DFC5-2DC6-E5FE-BADF63F16936}"/>
              </a:ext>
            </a:extLst>
          </p:cNvPr>
          <p:cNvSpPr txBox="1"/>
          <p:nvPr/>
        </p:nvSpPr>
        <p:spPr>
          <a:xfrm>
            <a:off x="1016000" y="279400"/>
            <a:ext cx="9855200" cy="748988"/>
          </a:xfrm>
          <a:prstGeom prst="rect">
            <a:avLst/>
          </a:prstGeom>
          <a:noFill/>
        </p:spPr>
        <p:txBody>
          <a:bodyPr wrap="square">
            <a:spAutoFit/>
          </a:bodyPr>
          <a:lstStyle/>
          <a:p>
            <a:pPr algn="ctr"/>
            <a:r>
              <a:rPr lang="en-US" sz="4267" dirty="0">
                <a:solidFill>
                  <a:schemeClr val="bg1"/>
                </a:solidFill>
                <a:latin typeface="Helvetica Neue"/>
              </a:rPr>
              <a:t>The </a:t>
            </a:r>
            <a:r>
              <a:rPr lang="en-US" sz="4267" dirty="0" err="1">
                <a:solidFill>
                  <a:schemeClr val="bg1"/>
                </a:solidFill>
                <a:latin typeface="Helvetica Neue"/>
              </a:rPr>
              <a:t>ImportDataTableIntoFabric</a:t>
            </a:r>
            <a:r>
              <a:rPr lang="en-US" sz="4267" dirty="0">
                <a:solidFill>
                  <a:schemeClr val="bg1"/>
                </a:solidFill>
                <a:latin typeface="Helvetica Neue"/>
              </a:rPr>
              <a:t> Class</a:t>
            </a:r>
          </a:p>
        </p:txBody>
      </p:sp>
      <p:sp>
        <p:nvSpPr>
          <p:cNvPr id="5" name="TextBox 4">
            <a:extLst>
              <a:ext uri="{FF2B5EF4-FFF2-40B4-BE49-F238E27FC236}">
                <a16:creationId xmlns:a16="http://schemas.microsoft.com/office/drawing/2014/main" id="{1BD765BE-E465-3647-B196-0FA6969B7E5A}"/>
              </a:ext>
            </a:extLst>
          </p:cNvPr>
          <p:cNvSpPr txBox="1"/>
          <p:nvPr/>
        </p:nvSpPr>
        <p:spPr>
          <a:xfrm>
            <a:off x="711200" y="1241433"/>
            <a:ext cx="11074400" cy="2264851"/>
          </a:xfrm>
          <a:prstGeom prst="rect">
            <a:avLst/>
          </a:prstGeom>
          <a:noFill/>
        </p:spPr>
        <p:txBody>
          <a:bodyPr wrap="square">
            <a:spAutoFit/>
          </a:bodyPr>
          <a:lstStyle/>
          <a:p>
            <a:pPr algn="l"/>
            <a:r>
              <a:rPr lang="en-US" sz="2353" dirty="0">
                <a:solidFill>
                  <a:schemeClr val="bg1"/>
                </a:solidFill>
                <a:latin typeface="Helvetica Neue"/>
              </a:rPr>
              <a:t>This code defines the </a:t>
            </a:r>
            <a:r>
              <a:rPr lang="en-US" sz="2353" b="1" dirty="0" err="1">
                <a:solidFill>
                  <a:schemeClr val="bg1"/>
                </a:solidFill>
                <a:latin typeface="Helvetica Neue"/>
              </a:rPr>
              <a:t>ImportDataTableIntoFabric</a:t>
            </a:r>
            <a:r>
              <a:rPr lang="en-US" sz="2353" dirty="0">
                <a:solidFill>
                  <a:schemeClr val="bg1"/>
                </a:solidFill>
                <a:latin typeface="Helvetica Neue"/>
              </a:rPr>
              <a:t> class that facilitates the process of importing the data into the </a:t>
            </a:r>
            <a:r>
              <a:rPr lang="en-US" sz="2353" b="1" dirty="0">
                <a:solidFill>
                  <a:schemeClr val="bg1"/>
                </a:solidFill>
                <a:latin typeface="Helvetica Neue"/>
              </a:rPr>
              <a:t>Fabric Data Warehouse</a:t>
            </a:r>
            <a:r>
              <a:rPr lang="en-US" sz="2353" dirty="0">
                <a:solidFill>
                  <a:schemeClr val="bg1"/>
                </a:solidFill>
                <a:latin typeface="Helvetica Neue"/>
              </a:rPr>
              <a:t> through</a:t>
            </a:r>
            <a:r>
              <a:rPr lang="en-US" sz="2353" b="1" dirty="0">
                <a:solidFill>
                  <a:schemeClr val="bg1"/>
                </a:solidFill>
                <a:latin typeface="Helvetica Neue"/>
              </a:rPr>
              <a:t> Azure Blob Storage</a:t>
            </a:r>
            <a:r>
              <a:rPr lang="en-US" sz="2353" dirty="0">
                <a:solidFill>
                  <a:schemeClr val="bg1"/>
                </a:solidFill>
                <a:latin typeface="Helvetica Neue"/>
              </a:rPr>
              <a:t> using </a:t>
            </a:r>
            <a:r>
              <a:rPr lang="en-US" sz="2353" b="1" dirty="0">
                <a:solidFill>
                  <a:schemeClr val="bg1"/>
                </a:solidFill>
                <a:latin typeface="Helvetica Neue"/>
              </a:rPr>
              <a:t>Parquet</a:t>
            </a:r>
            <a:r>
              <a:rPr lang="en-US" sz="2353" dirty="0">
                <a:solidFill>
                  <a:schemeClr val="bg1"/>
                </a:solidFill>
                <a:latin typeface="Helvetica Neue"/>
              </a:rPr>
              <a:t> format.</a:t>
            </a:r>
          </a:p>
          <a:p>
            <a:pPr algn="l"/>
            <a:endParaRPr lang="en-US" sz="2353" dirty="0">
              <a:solidFill>
                <a:schemeClr val="bg1"/>
              </a:solidFill>
              <a:latin typeface="Helvetica Neue"/>
            </a:endParaRPr>
          </a:p>
          <a:p>
            <a:pPr algn="l"/>
            <a:r>
              <a:rPr lang="en-US" sz="2353" dirty="0">
                <a:solidFill>
                  <a:schemeClr val="bg1"/>
                </a:solidFill>
                <a:latin typeface="Helvetica Neue"/>
              </a:rPr>
              <a:t>The main method </a:t>
            </a:r>
            <a:r>
              <a:rPr lang="en-US" sz="2353" b="1" dirty="0" err="1">
                <a:solidFill>
                  <a:schemeClr val="bg1"/>
                </a:solidFill>
                <a:latin typeface="Helvetica Neue"/>
              </a:rPr>
              <a:t>ImportDataAsync</a:t>
            </a:r>
            <a:r>
              <a:rPr lang="en-US" sz="2353" dirty="0">
                <a:solidFill>
                  <a:schemeClr val="bg1"/>
                </a:solidFill>
                <a:latin typeface="Helvetica Neue"/>
              </a:rPr>
              <a:t> parses the </a:t>
            </a:r>
            <a:r>
              <a:rPr lang="en-US" sz="2353" b="1" dirty="0" err="1">
                <a:solidFill>
                  <a:schemeClr val="bg1"/>
                </a:solidFill>
                <a:latin typeface="Helvetica Neue"/>
              </a:rPr>
              <a:t>DataTable</a:t>
            </a:r>
            <a:r>
              <a:rPr lang="en-US" sz="2353" dirty="0">
                <a:solidFill>
                  <a:schemeClr val="bg1"/>
                </a:solidFill>
                <a:latin typeface="Helvetica Neue"/>
              </a:rPr>
              <a:t> and extracts data, and transforms the result set into a </a:t>
            </a:r>
            <a:r>
              <a:rPr lang="en-US" sz="2353" b="1" dirty="0">
                <a:solidFill>
                  <a:schemeClr val="bg1"/>
                </a:solidFill>
                <a:latin typeface="Helvetica Neue"/>
              </a:rPr>
              <a:t>Parquet</a:t>
            </a:r>
            <a:r>
              <a:rPr lang="en-US" sz="2353" dirty="0">
                <a:solidFill>
                  <a:schemeClr val="bg1"/>
                </a:solidFill>
                <a:latin typeface="Helvetica Neue"/>
              </a:rPr>
              <a:t> table.</a:t>
            </a:r>
          </a:p>
        </p:txBody>
      </p:sp>
      <p:pic>
        <p:nvPicPr>
          <p:cNvPr id="7" name="Picture 6">
            <a:extLst>
              <a:ext uri="{FF2B5EF4-FFF2-40B4-BE49-F238E27FC236}">
                <a16:creationId xmlns:a16="http://schemas.microsoft.com/office/drawing/2014/main" id="{589EB85E-FB33-ED43-C5B5-131C844E443E}"/>
              </a:ext>
            </a:extLst>
          </p:cNvPr>
          <p:cNvPicPr>
            <a:picLocks noChangeAspect="1"/>
          </p:cNvPicPr>
          <p:nvPr/>
        </p:nvPicPr>
        <p:blipFill>
          <a:blip r:embed="rId3"/>
          <a:stretch>
            <a:fillRect/>
          </a:stretch>
        </p:blipFill>
        <p:spPr>
          <a:xfrm>
            <a:off x="2311400" y="3765747"/>
            <a:ext cx="7264400" cy="3048000"/>
          </a:xfrm>
          <a:prstGeom prst="rect">
            <a:avLst/>
          </a:prstGeom>
        </p:spPr>
      </p:pic>
    </p:spTree>
    <p:extLst>
      <p:ext uri="{BB962C8B-B14F-4D97-AF65-F5344CB8AC3E}">
        <p14:creationId xmlns:p14="http://schemas.microsoft.com/office/powerpoint/2010/main" val="52131627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5206116-A734-0645-3AE4-A0CD61342DB4}"/>
              </a:ext>
            </a:extLst>
          </p:cNvPr>
          <p:cNvSpPr txBox="1"/>
          <p:nvPr/>
        </p:nvSpPr>
        <p:spPr>
          <a:xfrm>
            <a:off x="1879600" y="990600"/>
            <a:ext cx="8432800" cy="816506"/>
          </a:xfrm>
          <a:prstGeom prst="rect">
            <a:avLst/>
          </a:prstGeom>
          <a:noFill/>
        </p:spPr>
        <p:txBody>
          <a:bodyPr wrap="square">
            <a:spAutoFit/>
          </a:bodyPr>
          <a:lstStyle/>
          <a:p>
            <a:pPr algn="ctr"/>
            <a:r>
              <a:rPr lang="en-US" sz="2353" dirty="0">
                <a:solidFill>
                  <a:schemeClr val="bg1"/>
                </a:solidFill>
                <a:latin typeface="Helvetica Neue"/>
              </a:rPr>
              <a:t>It then writes the table into an </a:t>
            </a:r>
            <a:r>
              <a:rPr lang="en-US" sz="2353" i="1" dirty="0">
                <a:solidFill>
                  <a:schemeClr val="bg1"/>
                </a:solidFill>
                <a:latin typeface="Helvetica Neue"/>
              </a:rPr>
              <a:t>in-memory stream</a:t>
            </a:r>
            <a:r>
              <a:rPr lang="en-US" sz="2353" dirty="0">
                <a:solidFill>
                  <a:schemeClr val="bg1"/>
                </a:solidFill>
                <a:latin typeface="Helvetica Neue"/>
              </a:rPr>
              <a:t> and uploads it to an </a:t>
            </a:r>
            <a:r>
              <a:rPr lang="en-US" sz="2353" b="1" dirty="0">
                <a:solidFill>
                  <a:schemeClr val="bg1"/>
                </a:solidFill>
                <a:latin typeface="Helvetica Neue"/>
              </a:rPr>
              <a:t>Azure Blob Storage</a:t>
            </a:r>
            <a:r>
              <a:rPr lang="en-US" sz="2353" dirty="0">
                <a:solidFill>
                  <a:schemeClr val="bg1"/>
                </a:solidFill>
                <a:latin typeface="Helvetica Neue"/>
              </a:rPr>
              <a:t> container.</a:t>
            </a:r>
            <a:endParaRPr lang="en-US" sz="2353" dirty="0">
              <a:solidFill>
                <a:schemeClr val="bg1"/>
              </a:solidFill>
            </a:endParaRPr>
          </a:p>
        </p:txBody>
      </p:sp>
      <p:pic>
        <p:nvPicPr>
          <p:cNvPr id="5" name="Picture 4">
            <a:extLst>
              <a:ext uri="{FF2B5EF4-FFF2-40B4-BE49-F238E27FC236}">
                <a16:creationId xmlns:a16="http://schemas.microsoft.com/office/drawing/2014/main" id="{5B0211A8-A7BA-7E65-E9BA-998DD72B3891}"/>
              </a:ext>
            </a:extLst>
          </p:cNvPr>
          <p:cNvPicPr>
            <a:picLocks noChangeAspect="1"/>
          </p:cNvPicPr>
          <p:nvPr/>
        </p:nvPicPr>
        <p:blipFill>
          <a:blip r:embed="rId3"/>
          <a:stretch>
            <a:fillRect/>
          </a:stretch>
        </p:blipFill>
        <p:spPr>
          <a:xfrm>
            <a:off x="3556000" y="2413000"/>
            <a:ext cx="5080000" cy="3022600"/>
          </a:xfrm>
          <a:prstGeom prst="rect">
            <a:avLst/>
          </a:prstGeom>
        </p:spPr>
      </p:pic>
    </p:spTree>
    <p:extLst>
      <p:ext uri="{BB962C8B-B14F-4D97-AF65-F5344CB8AC3E}">
        <p14:creationId xmlns:p14="http://schemas.microsoft.com/office/powerpoint/2010/main" val="51177000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A1E9918-2345-881F-4395-81F46029125B}"/>
              </a:ext>
            </a:extLst>
          </p:cNvPr>
          <p:cNvSpPr txBox="1"/>
          <p:nvPr/>
        </p:nvSpPr>
        <p:spPr>
          <a:xfrm>
            <a:off x="1930400" y="685800"/>
            <a:ext cx="8331200" cy="1178592"/>
          </a:xfrm>
          <a:prstGeom prst="rect">
            <a:avLst/>
          </a:prstGeom>
          <a:noFill/>
        </p:spPr>
        <p:txBody>
          <a:bodyPr wrap="square">
            <a:spAutoFit/>
          </a:bodyPr>
          <a:lstStyle/>
          <a:p>
            <a:pPr algn="ctr"/>
            <a:r>
              <a:rPr lang="en-US" sz="2353" dirty="0">
                <a:solidFill>
                  <a:schemeClr val="bg1"/>
                </a:solidFill>
                <a:latin typeface="Helvetica Neue"/>
              </a:rPr>
              <a:t>After uploading the data, a </a:t>
            </a:r>
            <a:r>
              <a:rPr lang="en-US" sz="2353" b="1" dirty="0">
                <a:solidFill>
                  <a:schemeClr val="bg1"/>
                </a:solidFill>
                <a:latin typeface="Helvetica Neue"/>
              </a:rPr>
              <a:t>SAS (Shared Access Signature)</a:t>
            </a:r>
            <a:r>
              <a:rPr lang="en-US" sz="2353" dirty="0">
                <a:solidFill>
                  <a:schemeClr val="bg1"/>
                </a:solidFill>
                <a:latin typeface="Helvetica Neue"/>
              </a:rPr>
              <a:t> token is generated, which allows access to the blob with limited permissions.</a:t>
            </a:r>
            <a:endParaRPr lang="en-US" sz="2353" dirty="0">
              <a:solidFill>
                <a:schemeClr val="bg1"/>
              </a:solidFill>
            </a:endParaRPr>
          </a:p>
        </p:txBody>
      </p:sp>
      <p:pic>
        <p:nvPicPr>
          <p:cNvPr id="5" name="Picture 4">
            <a:extLst>
              <a:ext uri="{FF2B5EF4-FFF2-40B4-BE49-F238E27FC236}">
                <a16:creationId xmlns:a16="http://schemas.microsoft.com/office/drawing/2014/main" id="{D301711C-4F4D-ED8B-8335-620B0C6245CB}"/>
              </a:ext>
            </a:extLst>
          </p:cNvPr>
          <p:cNvPicPr>
            <a:picLocks noChangeAspect="1"/>
          </p:cNvPicPr>
          <p:nvPr/>
        </p:nvPicPr>
        <p:blipFill>
          <a:blip r:embed="rId3"/>
          <a:stretch>
            <a:fillRect/>
          </a:stretch>
        </p:blipFill>
        <p:spPr>
          <a:xfrm>
            <a:off x="2197100" y="2514601"/>
            <a:ext cx="7797800" cy="3568700"/>
          </a:xfrm>
          <a:prstGeom prst="rect">
            <a:avLst/>
          </a:prstGeom>
        </p:spPr>
      </p:pic>
    </p:spTree>
    <p:extLst>
      <p:ext uri="{BB962C8B-B14F-4D97-AF65-F5344CB8AC3E}">
        <p14:creationId xmlns:p14="http://schemas.microsoft.com/office/powerpoint/2010/main" val="10393523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9D4835-F2F8-05F5-C229-129500416DF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A80BE0D-FD9E-0BB6-23C8-F0AC74360AC6}"/>
              </a:ext>
            </a:extLst>
          </p:cNvPr>
          <p:cNvSpPr>
            <a:spLocks noGrp="1"/>
          </p:cNvSpPr>
          <p:nvPr>
            <p:ph type="title"/>
          </p:nvPr>
        </p:nvSpPr>
        <p:spPr>
          <a:xfrm>
            <a:off x="563801" y="2813447"/>
            <a:ext cx="11060491" cy="830997"/>
          </a:xfrm>
        </p:spPr>
        <p:txBody>
          <a:bodyPr/>
          <a:lstStyle/>
          <a:p>
            <a:r>
              <a:rPr lang="en-US" sz="5400" dirty="0">
                <a:effectLst>
                  <a:outerShdw blurRad="38100" dist="38100" dir="2700000" algn="tl">
                    <a:srgbClr val="000000">
                      <a:alpha val="43137"/>
                    </a:srgbClr>
                  </a:outerShdw>
                </a:effectLst>
              </a:rPr>
              <a:t>Forms Over Data</a:t>
            </a:r>
          </a:p>
        </p:txBody>
      </p:sp>
    </p:spTree>
    <p:extLst>
      <p:ext uri="{BB962C8B-B14F-4D97-AF65-F5344CB8AC3E}">
        <p14:creationId xmlns:p14="http://schemas.microsoft.com/office/powerpoint/2010/main" val="3527637617"/>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979906D-4A96-A69D-9F36-4BCF225D04B3}"/>
              </a:ext>
            </a:extLst>
          </p:cNvPr>
          <p:cNvSpPr txBox="1"/>
          <p:nvPr/>
        </p:nvSpPr>
        <p:spPr>
          <a:xfrm>
            <a:off x="1422400" y="787400"/>
            <a:ext cx="9042400" cy="1178592"/>
          </a:xfrm>
          <a:prstGeom prst="rect">
            <a:avLst/>
          </a:prstGeom>
          <a:noFill/>
        </p:spPr>
        <p:txBody>
          <a:bodyPr wrap="square">
            <a:spAutoFit/>
          </a:bodyPr>
          <a:lstStyle/>
          <a:p>
            <a:pPr algn="ctr"/>
            <a:r>
              <a:rPr lang="en-US" sz="2353" dirty="0">
                <a:solidFill>
                  <a:schemeClr val="bg1"/>
                </a:solidFill>
                <a:latin typeface="Helvetica Neue"/>
              </a:rPr>
              <a:t>This </a:t>
            </a:r>
            <a:r>
              <a:rPr lang="en-US" sz="2353" b="1" dirty="0">
                <a:solidFill>
                  <a:schemeClr val="bg1"/>
                </a:solidFill>
                <a:latin typeface="Helvetica Neue"/>
              </a:rPr>
              <a:t>SAS token</a:t>
            </a:r>
            <a:r>
              <a:rPr lang="en-US" sz="2353" dirty="0">
                <a:solidFill>
                  <a:schemeClr val="bg1"/>
                </a:solidFill>
                <a:latin typeface="Helvetica Neue"/>
              </a:rPr>
              <a:t> is used to construct a </a:t>
            </a:r>
            <a:r>
              <a:rPr lang="en-US" sz="2353" b="1" dirty="0">
                <a:solidFill>
                  <a:schemeClr val="bg1"/>
                </a:solidFill>
                <a:latin typeface="Helvetica Neue"/>
              </a:rPr>
              <a:t>SQL script</a:t>
            </a:r>
            <a:r>
              <a:rPr lang="en-US" sz="2353" dirty="0">
                <a:solidFill>
                  <a:schemeClr val="bg1"/>
                </a:solidFill>
                <a:latin typeface="Helvetica Neue"/>
              </a:rPr>
              <a:t> that constructs the </a:t>
            </a:r>
            <a:r>
              <a:rPr lang="en-US" sz="2353" b="1" dirty="0">
                <a:solidFill>
                  <a:schemeClr val="bg1"/>
                </a:solidFill>
                <a:latin typeface="Helvetica Neue"/>
              </a:rPr>
              <a:t>SQL command</a:t>
            </a:r>
            <a:r>
              <a:rPr lang="en-US" sz="2353" dirty="0">
                <a:solidFill>
                  <a:schemeClr val="bg1"/>
                </a:solidFill>
                <a:latin typeface="Helvetica Neue"/>
              </a:rPr>
              <a:t> for performing a bulk data load using the</a:t>
            </a:r>
            <a:r>
              <a:rPr lang="en-US" sz="2353" b="1" dirty="0">
                <a:solidFill>
                  <a:schemeClr val="bg1"/>
                </a:solidFill>
                <a:latin typeface="Helvetica Neue"/>
              </a:rPr>
              <a:t> COPY INTO</a:t>
            </a:r>
            <a:r>
              <a:rPr lang="en-US" sz="2353" dirty="0">
                <a:solidFill>
                  <a:schemeClr val="bg1"/>
                </a:solidFill>
                <a:latin typeface="Helvetica Neue"/>
              </a:rPr>
              <a:t> command.</a:t>
            </a:r>
            <a:endParaRPr lang="en-US" sz="2353" dirty="0">
              <a:solidFill>
                <a:schemeClr val="bg1"/>
              </a:solidFill>
            </a:endParaRPr>
          </a:p>
        </p:txBody>
      </p:sp>
      <p:pic>
        <p:nvPicPr>
          <p:cNvPr id="5" name="Picture 4">
            <a:extLst>
              <a:ext uri="{FF2B5EF4-FFF2-40B4-BE49-F238E27FC236}">
                <a16:creationId xmlns:a16="http://schemas.microsoft.com/office/drawing/2014/main" id="{3242813F-72ED-6D58-754A-2184B6779E1C}"/>
              </a:ext>
            </a:extLst>
          </p:cNvPr>
          <p:cNvPicPr>
            <a:picLocks noChangeAspect="1"/>
          </p:cNvPicPr>
          <p:nvPr/>
        </p:nvPicPr>
        <p:blipFill>
          <a:blip r:embed="rId3"/>
          <a:stretch>
            <a:fillRect/>
          </a:stretch>
        </p:blipFill>
        <p:spPr>
          <a:xfrm>
            <a:off x="1399357" y="2717800"/>
            <a:ext cx="9321800" cy="3073400"/>
          </a:xfrm>
          <a:prstGeom prst="rect">
            <a:avLst/>
          </a:prstGeom>
        </p:spPr>
      </p:pic>
    </p:spTree>
    <p:extLst>
      <p:ext uri="{BB962C8B-B14F-4D97-AF65-F5344CB8AC3E}">
        <p14:creationId xmlns:p14="http://schemas.microsoft.com/office/powerpoint/2010/main" val="188907432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517E3C3-DF00-C778-5298-CE6E9E9B8A28}"/>
              </a:ext>
            </a:extLst>
          </p:cNvPr>
          <p:cNvSpPr txBox="1"/>
          <p:nvPr/>
        </p:nvSpPr>
        <p:spPr>
          <a:xfrm>
            <a:off x="3048000" y="889000"/>
            <a:ext cx="6096000" cy="816506"/>
          </a:xfrm>
          <a:prstGeom prst="rect">
            <a:avLst/>
          </a:prstGeom>
          <a:noFill/>
        </p:spPr>
        <p:txBody>
          <a:bodyPr wrap="square">
            <a:spAutoFit/>
          </a:bodyPr>
          <a:lstStyle/>
          <a:p>
            <a:pPr algn="ctr"/>
            <a:r>
              <a:rPr lang="en-US" sz="2353" dirty="0">
                <a:solidFill>
                  <a:schemeClr val="bg1"/>
                </a:solidFill>
                <a:latin typeface="Helvetica Neue"/>
              </a:rPr>
              <a:t>Finally the script is executed to import the data.</a:t>
            </a:r>
            <a:endParaRPr lang="en-US" sz="2353" dirty="0">
              <a:solidFill>
                <a:schemeClr val="bg1"/>
              </a:solidFill>
            </a:endParaRPr>
          </a:p>
        </p:txBody>
      </p:sp>
      <p:pic>
        <p:nvPicPr>
          <p:cNvPr id="5" name="Picture 4">
            <a:extLst>
              <a:ext uri="{FF2B5EF4-FFF2-40B4-BE49-F238E27FC236}">
                <a16:creationId xmlns:a16="http://schemas.microsoft.com/office/drawing/2014/main" id="{38D85469-7D38-BC24-D456-7DE6AEEB46AF}"/>
              </a:ext>
            </a:extLst>
          </p:cNvPr>
          <p:cNvPicPr>
            <a:picLocks noChangeAspect="1"/>
          </p:cNvPicPr>
          <p:nvPr/>
        </p:nvPicPr>
        <p:blipFill>
          <a:blip r:embed="rId3"/>
          <a:stretch>
            <a:fillRect/>
          </a:stretch>
        </p:blipFill>
        <p:spPr>
          <a:xfrm>
            <a:off x="2711450" y="2668827"/>
            <a:ext cx="6769100" cy="2438400"/>
          </a:xfrm>
          <a:prstGeom prst="rect">
            <a:avLst/>
          </a:prstGeom>
        </p:spPr>
      </p:pic>
    </p:spTree>
    <p:extLst>
      <p:ext uri="{BB962C8B-B14F-4D97-AF65-F5344CB8AC3E}">
        <p14:creationId xmlns:p14="http://schemas.microsoft.com/office/powerpoint/2010/main" val="414964011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Picture 2" descr="image">
            <a:extLst>
              <a:ext uri="{FF2B5EF4-FFF2-40B4-BE49-F238E27FC236}">
                <a16:creationId xmlns:a16="http://schemas.microsoft.com/office/drawing/2014/main" id="{54E55583-AE53-D913-B4C0-BFAEFFCA55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19300" y="1600200"/>
            <a:ext cx="8153400" cy="49276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2">
            <a:extLst>
              <a:ext uri="{FF2B5EF4-FFF2-40B4-BE49-F238E27FC236}">
                <a16:creationId xmlns:a16="http://schemas.microsoft.com/office/drawing/2014/main" id="{938A69C1-5D7E-D4E3-26A5-B673849F9251}"/>
              </a:ext>
            </a:extLst>
          </p:cNvPr>
          <p:cNvSpPr txBox="1">
            <a:spLocks/>
          </p:cNvSpPr>
          <p:nvPr/>
        </p:nvSpPr>
        <p:spPr>
          <a:xfrm>
            <a:off x="670529" y="330200"/>
            <a:ext cx="11060491" cy="83099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4000" b="1" kern="1200" cap="none" spc="0" baseline="0" dirty="0" smtClean="0">
                <a:ln w="3175">
                  <a:noFill/>
                </a:ln>
                <a:solidFill>
                  <a:schemeClr val="bg1"/>
                </a:solidFill>
                <a:effectLst/>
                <a:latin typeface="Open Sans" panose="020B0606030504020204" pitchFamily="34" charset="0"/>
                <a:ea typeface="Open Sans" panose="020B0606030504020204" pitchFamily="34" charset="0"/>
                <a:cs typeface="Open Sans" panose="020B0606030504020204" pitchFamily="34" charset="0"/>
              </a:defRPr>
            </a:lvl1pPr>
          </a:lstStyle>
          <a:p>
            <a:pPr algn="ctr"/>
            <a:r>
              <a:rPr lang="en-US" sz="5400" dirty="0">
                <a:gradFill flip="none" rotWithShape="1">
                  <a:gsLst>
                    <a:gs pos="100000">
                      <a:schemeClr val="accent3"/>
                    </a:gs>
                    <a:gs pos="1000">
                      <a:schemeClr val="accent5"/>
                    </a:gs>
                    <a:gs pos="56000">
                      <a:srgbClr val="E76BC7"/>
                    </a:gs>
                    <a:gs pos="16000">
                      <a:schemeClr val="accent2"/>
                    </a:gs>
                  </a:gsLst>
                  <a:lin ang="3600000" scaled="0"/>
                  <a:tileRect/>
                </a:gradFill>
              </a:rPr>
              <a:t>Report Data using Blazor </a:t>
            </a:r>
          </a:p>
        </p:txBody>
      </p:sp>
    </p:spTree>
    <p:extLst>
      <p:ext uri="{BB962C8B-B14F-4D97-AF65-F5344CB8AC3E}">
        <p14:creationId xmlns:p14="http://schemas.microsoft.com/office/powerpoint/2010/main" val="71285193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6" name="Picture 2" descr="image">
            <a:extLst>
              <a:ext uri="{FF2B5EF4-FFF2-40B4-BE49-F238E27FC236}">
                <a16:creationId xmlns:a16="http://schemas.microsoft.com/office/drawing/2014/main" id="{863DA4E0-2101-5EC3-5F95-04B81AE5CE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7100" y="704851"/>
            <a:ext cx="10337800" cy="5448300"/>
          </a:xfrm>
          <a:prstGeom prst="rect">
            <a:avLst/>
          </a:prstGeom>
          <a:noFill/>
          <a:extLst>
            <a:ext uri="{909E8E84-426E-40DD-AFC4-6F175D3DCCD1}">
              <a14:hiddenFill xmlns:a14="http://schemas.microsoft.com/office/drawing/2010/main">
                <a:solidFill>
                  <a:srgbClr val="FFFFFF"/>
                </a:solidFill>
              </a14:hiddenFill>
            </a:ext>
          </a:extLst>
        </p:spPr>
      </p:pic>
      <p:pic>
        <p:nvPicPr>
          <p:cNvPr id="36868" name="Picture 4" descr="image">
            <a:extLst>
              <a:ext uri="{FF2B5EF4-FFF2-40B4-BE49-F238E27FC236}">
                <a16:creationId xmlns:a16="http://schemas.microsoft.com/office/drawing/2014/main" id="{1411726A-9FD4-06B1-B66B-3781A56AB4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84451" y="571500"/>
            <a:ext cx="7023100" cy="5715000"/>
          </a:xfrm>
          <a:prstGeom prst="rect">
            <a:avLst/>
          </a:prstGeom>
          <a:noFill/>
          <a:extLst>
            <a:ext uri="{909E8E84-426E-40DD-AFC4-6F175D3DCCD1}">
              <a14:hiddenFill xmlns:a14="http://schemas.microsoft.com/office/drawing/2010/main">
                <a:solidFill>
                  <a:srgbClr val="FFFFFF"/>
                </a:solidFill>
              </a14:hiddenFill>
            </a:ext>
          </a:extLst>
        </p:spPr>
      </p:pic>
      <p:pic>
        <p:nvPicPr>
          <p:cNvPr id="36870" name="Picture 6" descr="image">
            <a:extLst>
              <a:ext uri="{FF2B5EF4-FFF2-40B4-BE49-F238E27FC236}">
                <a16:creationId xmlns:a16="http://schemas.microsoft.com/office/drawing/2014/main" id="{1F395506-011E-C8CE-0983-203EAA59F45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55900" y="152400"/>
            <a:ext cx="6680200" cy="6553200"/>
          </a:xfrm>
          <a:prstGeom prst="rect">
            <a:avLst/>
          </a:prstGeom>
          <a:noFill/>
          <a:extLst>
            <a:ext uri="{909E8E84-426E-40DD-AFC4-6F175D3DCCD1}">
              <a14:hiddenFill xmlns:a14="http://schemas.microsoft.com/office/drawing/2010/main">
                <a:solidFill>
                  <a:srgbClr val="FFFFFF"/>
                </a:solidFill>
              </a14:hiddenFill>
            </a:ext>
          </a:extLst>
        </p:spPr>
      </p:pic>
      <p:pic>
        <p:nvPicPr>
          <p:cNvPr id="36872" name="Picture 8" descr="image">
            <a:extLst>
              <a:ext uri="{FF2B5EF4-FFF2-40B4-BE49-F238E27FC236}">
                <a16:creationId xmlns:a16="http://schemas.microsoft.com/office/drawing/2014/main" id="{CA1E4A45-B298-3E6D-F2C8-19B0E6CFDA7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99367" y="0"/>
            <a:ext cx="5391151" cy="6858000"/>
          </a:xfrm>
          <a:prstGeom prst="rect">
            <a:avLst/>
          </a:prstGeom>
          <a:noFill/>
          <a:extLst>
            <a:ext uri="{909E8E84-426E-40DD-AFC4-6F175D3DCCD1}">
              <a14:hiddenFill xmlns:a14="http://schemas.microsoft.com/office/drawing/2010/main">
                <a:solidFill>
                  <a:srgbClr val="FFFFFF"/>
                </a:solidFill>
              </a14:hiddenFill>
            </a:ext>
          </a:extLst>
        </p:spPr>
      </p:pic>
      <p:pic>
        <p:nvPicPr>
          <p:cNvPr id="36874" name="Picture 10" descr="image">
            <a:extLst>
              <a:ext uri="{FF2B5EF4-FFF2-40B4-BE49-F238E27FC236}">
                <a16:creationId xmlns:a16="http://schemas.microsoft.com/office/drawing/2014/main" id="{C7330EA0-E541-2B80-2A97-A7C2ADF0098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51051" y="1682751"/>
            <a:ext cx="8089900" cy="3492500"/>
          </a:xfrm>
          <a:prstGeom prst="rect">
            <a:avLst/>
          </a:prstGeom>
          <a:noFill/>
          <a:extLst>
            <a:ext uri="{909E8E84-426E-40DD-AFC4-6F175D3DCCD1}">
              <a14:hiddenFill xmlns:a14="http://schemas.microsoft.com/office/drawing/2010/main">
                <a:solidFill>
                  <a:srgbClr val="FFFFFF"/>
                </a:solidFill>
              </a14:hiddenFill>
            </a:ext>
          </a:extLst>
        </p:spPr>
      </p:pic>
      <p:pic>
        <p:nvPicPr>
          <p:cNvPr id="36876" name="Picture 12" descr="image">
            <a:extLst>
              <a:ext uri="{FF2B5EF4-FFF2-40B4-BE49-F238E27FC236}">
                <a16:creationId xmlns:a16="http://schemas.microsoft.com/office/drawing/2014/main" id="{59235683-B9EC-BED4-CAB9-6A9C9A4A4CA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32618" y="0"/>
            <a:ext cx="6726767" cy="6858000"/>
          </a:xfrm>
          <a:prstGeom prst="rect">
            <a:avLst/>
          </a:prstGeom>
          <a:noFill/>
          <a:extLst>
            <a:ext uri="{909E8E84-426E-40DD-AFC4-6F175D3DCCD1}">
              <a14:hiddenFill xmlns:a14="http://schemas.microsoft.com/office/drawing/2010/main">
                <a:solidFill>
                  <a:srgbClr val="FFFFFF"/>
                </a:solidFill>
              </a14:hiddenFill>
            </a:ext>
          </a:extLst>
        </p:spPr>
      </p:pic>
      <p:pic>
        <p:nvPicPr>
          <p:cNvPr id="36878" name="Picture 14" descr="image">
            <a:extLst>
              <a:ext uri="{FF2B5EF4-FFF2-40B4-BE49-F238E27FC236}">
                <a16:creationId xmlns:a16="http://schemas.microsoft.com/office/drawing/2014/main" id="{68B39F82-71BB-AB22-A1C1-084BBB1F1FF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441451" y="2317751"/>
            <a:ext cx="9309100" cy="2222500"/>
          </a:xfrm>
          <a:prstGeom prst="rect">
            <a:avLst/>
          </a:prstGeom>
          <a:noFill/>
          <a:extLst>
            <a:ext uri="{909E8E84-426E-40DD-AFC4-6F175D3DCCD1}">
              <a14:hiddenFill xmlns:a14="http://schemas.microsoft.com/office/drawing/2010/main">
                <a:solidFill>
                  <a:srgbClr val="FFFFFF"/>
                </a:solidFill>
              </a14:hiddenFill>
            </a:ext>
          </a:extLst>
        </p:spPr>
      </p:pic>
      <p:pic>
        <p:nvPicPr>
          <p:cNvPr id="36880" name="Picture 16" descr="image">
            <a:extLst>
              <a:ext uri="{FF2B5EF4-FFF2-40B4-BE49-F238E27FC236}">
                <a16:creationId xmlns:a16="http://schemas.microsoft.com/office/drawing/2014/main" id="{120E179D-F80F-568B-C5E6-F4CB12ADDB9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190751" y="1092200"/>
            <a:ext cx="7810500" cy="4673600"/>
          </a:xfrm>
          <a:prstGeom prst="rect">
            <a:avLst/>
          </a:prstGeom>
          <a:noFill/>
          <a:extLst>
            <a:ext uri="{909E8E84-426E-40DD-AFC4-6F175D3DCCD1}">
              <a14:hiddenFill xmlns:a14="http://schemas.microsoft.com/office/drawing/2010/main">
                <a:solidFill>
                  <a:srgbClr val="FFFFFF"/>
                </a:solidFill>
              </a14:hiddenFill>
            </a:ext>
          </a:extLst>
        </p:spPr>
      </p:pic>
      <p:pic>
        <p:nvPicPr>
          <p:cNvPr id="36882" name="Picture 18" descr="image">
            <a:extLst>
              <a:ext uri="{FF2B5EF4-FFF2-40B4-BE49-F238E27FC236}">
                <a16:creationId xmlns:a16="http://schemas.microsoft.com/office/drawing/2014/main" id="{439CF1BC-C18E-3666-EEEF-AB85E99DE987}"/>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078567" y="0"/>
            <a:ext cx="8032751" cy="6858000"/>
          </a:xfrm>
          <a:prstGeom prst="rect">
            <a:avLst/>
          </a:prstGeom>
          <a:noFill/>
          <a:extLst>
            <a:ext uri="{909E8E84-426E-40DD-AFC4-6F175D3DCCD1}">
              <a14:hiddenFill xmlns:a14="http://schemas.microsoft.com/office/drawing/2010/main">
                <a:solidFill>
                  <a:srgbClr val="FFFFFF"/>
                </a:solidFill>
              </a14:hiddenFill>
            </a:ext>
          </a:extLst>
        </p:spPr>
      </p:pic>
      <p:pic>
        <p:nvPicPr>
          <p:cNvPr id="36884" name="Picture 20" descr="image">
            <a:extLst>
              <a:ext uri="{FF2B5EF4-FFF2-40B4-BE49-F238E27FC236}">
                <a16:creationId xmlns:a16="http://schemas.microsoft.com/office/drawing/2014/main" id="{E4DF43E3-429F-B854-2C2F-0C97C029D4CE}"/>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841751" y="387351"/>
            <a:ext cx="4508500" cy="6083300"/>
          </a:xfrm>
          <a:prstGeom prst="rect">
            <a:avLst/>
          </a:prstGeom>
          <a:noFill/>
          <a:extLst>
            <a:ext uri="{909E8E84-426E-40DD-AFC4-6F175D3DCCD1}">
              <a14:hiddenFill xmlns:a14="http://schemas.microsoft.com/office/drawing/2010/main">
                <a:solidFill>
                  <a:srgbClr val="FFFFFF"/>
                </a:solidFill>
              </a14:hiddenFill>
            </a:ext>
          </a:extLst>
        </p:spPr>
      </p:pic>
      <p:pic>
        <p:nvPicPr>
          <p:cNvPr id="36886" name="Picture 22" descr="image">
            <a:extLst>
              <a:ext uri="{FF2B5EF4-FFF2-40B4-BE49-F238E27FC236}">
                <a16:creationId xmlns:a16="http://schemas.microsoft.com/office/drawing/2014/main" id="{3639A392-5831-26CE-5723-704FFE871A40}"/>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413000" y="965200"/>
            <a:ext cx="7366000" cy="4927600"/>
          </a:xfrm>
          <a:prstGeom prst="rect">
            <a:avLst/>
          </a:prstGeom>
          <a:noFill/>
          <a:extLst>
            <a:ext uri="{909E8E84-426E-40DD-AFC4-6F175D3DCCD1}">
              <a14:hiddenFill xmlns:a14="http://schemas.microsoft.com/office/drawing/2010/main">
                <a:solidFill>
                  <a:srgbClr val="FFFFFF"/>
                </a:solidFill>
              </a14:hiddenFill>
            </a:ext>
          </a:extLst>
        </p:spPr>
      </p:pic>
      <p:pic>
        <p:nvPicPr>
          <p:cNvPr id="36888" name="Picture 24" descr="image">
            <a:extLst>
              <a:ext uri="{FF2B5EF4-FFF2-40B4-BE49-F238E27FC236}">
                <a16:creationId xmlns:a16="http://schemas.microsoft.com/office/drawing/2014/main" id="{7FB39770-3B90-AC64-890C-931E4BD63021}"/>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663701" y="0"/>
            <a:ext cx="8862484" cy="6858000"/>
          </a:xfrm>
          <a:prstGeom prst="rect">
            <a:avLst/>
          </a:prstGeom>
          <a:noFill/>
          <a:extLst>
            <a:ext uri="{909E8E84-426E-40DD-AFC4-6F175D3DCCD1}">
              <a14:hiddenFill xmlns:a14="http://schemas.microsoft.com/office/drawing/2010/main">
                <a:solidFill>
                  <a:srgbClr val="FFFFFF"/>
                </a:solidFill>
              </a14:hiddenFill>
            </a:ext>
          </a:extLst>
        </p:spPr>
      </p:pic>
      <p:pic>
        <p:nvPicPr>
          <p:cNvPr id="36890" name="Picture 26" descr="image">
            <a:extLst>
              <a:ext uri="{FF2B5EF4-FFF2-40B4-BE49-F238E27FC236}">
                <a16:creationId xmlns:a16="http://schemas.microsoft.com/office/drawing/2014/main" id="{0025078F-80ED-F315-6567-4D618F71F8EF}"/>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155700" y="831851"/>
            <a:ext cx="9880600" cy="5194300"/>
          </a:xfrm>
          <a:prstGeom prst="rect">
            <a:avLst/>
          </a:prstGeom>
          <a:noFill/>
          <a:extLst>
            <a:ext uri="{909E8E84-426E-40DD-AFC4-6F175D3DCCD1}">
              <a14:hiddenFill xmlns:a14="http://schemas.microsoft.com/office/drawing/2010/main">
                <a:solidFill>
                  <a:srgbClr val="FFFFFF"/>
                </a:solidFill>
              </a14:hiddenFill>
            </a:ext>
          </a:extLst>
        </p:spPr>
      </p:pic>
      <p:pic>
        <p:nvPicPr>
          <p:cNvPr id="36892" name="Picture 28" descr="image">
            <a:extLst>
              <a:ext uri="{FF2B5EF4-FFF2-40B4-BE49-F238E27FC236}">
                <a16:creationId xmlns:a16="http://schemas.microsoft.com/office/drawing/2014/main" id="{C5A6FF8E-40A5-7163-7884-BCA7756A1CD2}"/>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879600" y="1181100"/>
            <a:ext cx="8432800" cy="4495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1966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36866"/>
                                        </p:tgtEl>
                                      </p:cBhvr>
                                    </p:animEffect>
                                    <p:set>
                                      <p:cBhvr>
                                        <p:cTn id="7" dur="1" fill="hold">
                                          <p:stCondLst>
                                            <p:cond delay="499"/>
                                          </p:stCondLst>
                                        </p:cTn>
                                        <p:tgtEl>
                                          <p:spTgt spid="36866"/>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36868"/>
                                        </p:tgtEl>
                                        <p:attrNameLst>
                                          <p:attrName>style.visibility</p:attrName>
                                        </p:attrNameLst>
                                      </p:cBhvr>
                                      <p:to>
                                        <p:strVal val="visible"/>
                                      </p:to>
                                    </p:set>
                                    <p:animEffect transition="in" filter="fade">
                                      <p:cBhvr>
                                        <p:cTn id="10" dur="500"/>
                                        <p:tgtEl>
                                          <p:spTgt spid="3686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500"/>
                                        <p:tgtEl>
                                          <p:spTgt spid="36868"/>
                                        </p:tgtEl>
                                      </p:cBhvr>
                                    </p:animEffect>
                                    <p:set>
                                      <p:cBhvr>
                                        <p:cTn id="15" dur="1" fill="hold">
                                          <p:stCondLst>
                                            <p:cond delay="499"/>
                                          </p:stCondLst>
                                        </p:cTn>
                                        <p:tgtEl>
                                          <p:spTgt spid="36868"/>
                                        </p:tgtEl>
                                        <p:attrNameLst>
                                          <p:attrName>style.visibility</p:attrName>
                                        </p:attrNameLst>
                                      </p:cBhvr>
                                      <p:to>
                                        <p:strVal val="hidden"/>
                                      </p:to>
                                    </p:set>
                                  </p:childTnLst>
                                </p:cTn>
                              </p:par>
                              <p:par>
                                <p:cTn id="16" presetID="10" presetClass="entr" presetSubtype="0" fill="hold" nodeType="withEffect">
                                  <p:stCondLst>
                                    <p:cond delay="0"/>
                                  </p:stCondLst>
                                  <p:childTnLst>
                                    <p:set>
                                      <p:cBhvr>
                                        <p:cTn id="17" dur="1" fill="hold">
                                          <p:stCondLst>
                                            <p:cond delay="0"/>
                                          </p:stCondLst>
                                        </p:cTn>
                                        <p:tgtEl>
                                          <p:spTgt spid="36870"/>
                                        </p:tgtEl>
                                        <p:attrNameLst>
                                          <p:attrName>style.visibility</p:attrName>
                                        </p:attrNameLst>
                                      </p:cBhvr>
                                      <p:to>
                                        <p:strVal val="visible"/>
                                      </p:to>
                                    </p:set>
                                    <p:animEffect transition="in" filter="fade">
                                      <p:cBhvr>
                                        <p:cTn id="18" dur="500"/>
                                        <p:tgtEl>
                                          <p:spTgt spid="3687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nodeType="clickEffect">
                                  <p:stCondLst>
                                    <p:cond delay="0"/>
                                  </p:stCondLst>
                                  <p:childTnLst>
                                    <p:animEffect transition="out" filter="fade">
                                      <p:cBhvr>
                                        <p:cTn id="22" dur="500"/>
                                        <p:tgtEl>
                                          <p:spTgt spid="36870"/>
                                        </p:tgtEl>
                                      </p:cBhvr>
                                    </p:animEffect>
                                    <p:set>
                                      <p:cBhvr>
                                        <p:cTn id="23" dur="1" fill="hold">
                                          <p:stCondLst>
                                            <p:cond delay="499"/>
                                          </p:stCondLst>
                                        </p:cTn>
                                        <p:tgtEl>
                                          <p:spTgt spid="36870"/>
                                        </p:tgtEl>
                                        <p:attrNameLst>
                                          <p:attrName>style.visibility</p:attrName>
                                        </p:attrNameLst>
                                      </p:cBhvr>
                                      <p:to>
                                        <p:strVal val="hidden"/>
                                      </p:to>
                                    </p:set>
                                  </p:childTnLst>
                                </p:cTn>
                              </p:par>
                              <p:par>
                                <p:cTn id="24" presetID="10" presetClass="entr" presetSubtype="0" fill="hold" nodeType="withEffect">
                                  <p:stCondLst>
                                    <p:cond delay="0"/>
                                  </p:stCondLst>
                                  <p:childTnLst>
                                    <p:set>
                                      <p:cBhvr>
                                        <p:cTn id="25" dur="1" fill="hold">
                                          <p:stCondLst>
                                            <p:cond delay="0"/>
                                          </p:stCondLst>
                                        </p:cTn>
                                        <p:tgtEl>
                                          <p:spTgt spid="36872"/>
                                        </p:tgtEl>
                                        <p:attrNameLst>
                                          <p:attrName>style.visibility</p:attrName>
                                        </p:attrNameLst>
                                      </p:cBhvr>
                                      <p:to>
                                        <p:strVal val="visible"/>
                                      </p:to>
                                    </p:set>
                                    <p:animEffect transition="in" filter="fade">
                                      <p:cBhvr>
                                        <p:cTn id="26" dur="500"/>
                                        <p:tgtEl>
                                          <p:spTgt spid="36872"/>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xit" presetSubtype="0" fill="hold" nodeType="clickEffect">
                                  <p:stCondLst>
                                    <p:cond delay="0"/>
                                  </p:stCondLst>
                                  <p:childTnLst>
                                    <p:animEffect transition="out" filter="fade">
                                      <p:cBhvr>
                                        <p:cTn id="30" dur="500"/>
                                        <p:tgtEl>
                                          <p:spTgt spid="36872"/>
                                        </p:tgtEl>
                                      </p:cBhvr>
                                    </p:animEffect>
                                    <p:set>
                                      <p:cBhvr>
                                        <p:cTn id="31" dur="1" fill="hold">
                                          <p:stCondLst>
                                            <p:cond delay="499"/>
                                          </p:stCondLst>
                                        </p:cTn>
                                        <p:tgtEl>
                                          <p:spTgt spid="36872"/>
                                        </p:tgtEl>
                                        <p:attrNameLst>
                                          <p:attrName>style.visibility</p:attrName>
                                        </p:attrNameLst>
                                      </p:cBhvr>
                                      <p:to>
                                        <p:strVal val="hidden"/>
                                      </p:to>
                                    </p:set>
                                  </p:childTnLst>
                                </p:cTn>
                              </p:par>
                              <p:par>
                                <p:cTn id="32" presetID="10" presetClass="entr" presetSubtype="0" fill="hold" nodeType="withEffect">
                                  <p:stCondLst>
                                    <p:cond delay="0"/>
                                  </p:stCondLst>
                                  <p:childTnLst>
                                    <p:set>
                                      <p:cBhvr>
                                        <p:cTn id="33" dur="1" fill="hold">
                                          <p:stCondLst>
                                            <p:cond delay="0"/>
                                          </p:stCondLst>
                                        </p:cTn>
                                        <p:tgtEl>
                                          <p:spTgt spid="36874"/>
                                        </p:tgtEl>
                                        <p:attrNameLst>
                                          <p:attrName>style.visibility</p:attrName>
                                        </p:attrNameLst>
                                      </p:cBhvr>
                                      <p:to>
                                        <p:strVal val="visible"/>
                                      </p:to>
                                    </p:set>
                                    <p:animEffect transition="in" filter="fade">
                                      <p:cBhvr>
                                        <p:cTn id="34" dur="500"/>
                                        <p:tgtEl>
                                          <p:spTgt spid="36874"/>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xit" presetSubtype="0" fill="hold" nodeType="clickEffect">
                                  <p:stCondLst>
                                    <p:cond delay="0"/>
                                  </p:stCondLst>
                                  <p:childTnLst>
                                    <p:animEffect transition="out" filter="fade">
                                      <p:cBhvr>
                                        <p:cTn id="38" dur="500"/>
                                        <p:tgtEl>
                                          <p:spTgt spid="36874"/>
                                        </p:tgtEl>
                                      </p:cBhvr>
                                    </p:animEffect>
                                    <p:set>
                                      <p:cBhvr>
                                        <p:cTn id="39" dur="1" fill="hold">
                                          <p:stCondLst>
                                            <p:cond delay="499"/>
                                          </p:stCondLst>
                                        </p:cTn>
                                        <p:tgtEl>
                                          <p:spTgt spid="36874"/>
                                        </p:tgtEl>
                                        <p:attrNameLst>
                                          <p:attrName>style.visibility</p:attrName>
                                        </p:attrNameLst>
                                      </p:cBhvr>
                                      <p:to>
                                        <p:strVal val="hidden"/>
                                      </p:to>
                                    </p:set>
                                  </p:childTnLst>
                                </p:cTn>
                              </p:par>
                              <p:par>
                                <p:cTn id="40" presetID="10" presetClass="entr" presetSubtype="0" fill="hold" nodeType="withEffect">
                                  <p:stCondLst>
                                    <p:cond delay="0"/>
                                  </p:stCondLst>
                                  <p:childTnLst>
                                    <p:set>
                                      <p:cBhvr>
                                        <p:cTn id="41" dur="1" fill="hold">
                                          <p:stCondLst>
                                            <p:cond delay="0"/>
                                          </p:stCondLst>
                                        </p:cTn>
                                        <p:tgtEl>
                                          <p:spTgt spid="36876"/>
                                        </p:tgtEl>
                                        <p:attrNameLst>
                                          <p:attrName>style.visibility</p:attrName>
                                        </p:attrNameLst>
                                      </p:cBhvr>
                                      <p:to>
                                        <p:strVal val="visible"/>
                                      </p:to>
                                    </p:set>
                                    <p:animEffect transition="in" filter="fade">
                                      <p:cBhvr>
                                        <p:cTn id="42" dur="500"/>
                                        <p:tgtEl>
                                          <p:spTgt spid="36876"/>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xit" presetSubtype="0" fill="hold" nodeType="clickEffect">
                                  <p:stCondLst>
                                    <p:cond delay="0"/>
                                  </p:stCondLst>
                                  <p:childTnLst>
                                    <p:animEffect transition="out" filter="fade">
                                      <p:cBhvr>
                                        <p:cTn id="46" dur="500"/>
                                        <p:tgtEl>
                                          <p:spTgt spid="36876"/>
                                        </p:tgtEl>
                                      </p:cBhvr>
                                    </p:animEffect>
                                    <p:set>
                                      <p:cBhvr>
                                        <p:cTn id="47" dur="1" fill="hold">
                                          <p:stCondLst>
                                            <p:cond delay="499"/>
                                          </p:stCondLst>
                                        </p:cTn>
                                        <p:tgtEl>
                                          <p:spTgt spid="36876"/>
                                        </p:tgtEl>
                                        <p:attrNameLst>
                                          <p:attrName>style.visibility</p:attrName>
                                        </p:attrNameLst>
                                      </p:cBhvr>
                                      <p:to>
                                        <p:strVal val="hidden"/>
                                      </p:to>
                                    </p:set>
                                  </p:childTnLst>
                                </p:cTn>
                              </p:par>
                              <p:par>
                                <p:cTn id="48" presetID="10" presetClass="entr" presetSubtype="0" fill="hold" nodeType="withEffect">
                                  <p:stCondLst>
                                    <p:cond delay="0"/>
                                  </p:stCondLst>
                                  <p:childTnLst>
                                    <p:set>
                                      <p:cBhvr>
                                        <p:cTn id="49" dur="1" fill="hold">
                                          <p:stCondLst>
                                            <p:cond delay="0"/>
                                          </p:stCondLst>
                                        </p:cTn>
                                        <p:tgtEl>
                                          <p:spTgt spid="36878"/>
                                        </p:tgtEl>
                                        <p:attrNameLst>
                                          <p:attrName>style.visibility</p:attrName>
                                        </p:attrNameLst>
                                      </p:cBhvr>
                                      <p:to>
                                        <p:strVal val="visible"/>
                                      </p:to>
                                    </p:set>
                                    <p:animEffect transition="in" filter="fade">
                                      <p:cBhvr>
                                        <p:cTn id="50" dur="500"/>
                                        <p:tgtEl>
                                          <p:spTgt spid="36878"/>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xit" presetSubtype="0" fill="hold" nodeType="clickEffect">
                                  <p:stCondLst>
                                    <p:cond delay="0"/>
                                  </p:stCondLst>
                                  <p:childTnLst>
                                    <p:animEffect transition="out" filter="fade">
                                      <p:cBhvr>
                                        <p:cTn id="54" dur="500"/>
                                        <p:tgtEl>
                                          <p:spTgt spid="36878"/>
                                        </p:tgtEl>
                                      </p:cBhvr>
                                    </p:animEffect>
                                    <p:set>
                                      <p:cBhvr>
                                        <p:cTn id="55" dur="1" fill="hold">
                                          <p:stCondLst>
                                            <p:cond delay="499"/>
                                          </p:stCondLst>
                                        </p:cTn>
                                        <p:tgtEl>
                                          <p:spTgt spid="36878"/>
                                        </p:tgtEl>
                                        <p:attrNameLst>
                                          <p:attrName>style.visibility</p:attrName>
                                        </p:attrNameLst>
                                      </p:cBhvr>
                                      <p:to>
                                        <p:strVal val="hidden"/>
                                      </p:to>
                                    </p:set>
                                  </p:childTnLst>
                                </p:cTn>
                              </p:par>
                              <p:par>
                                <p:cTn id="56" presetID="10" presetClass="entr" presetSubtype="0" fill="hold" nodeType="withEffect">
                                  <p:stCondLst>
                                    <p:cond delay="0"/>
                                  </p:stCondLst>
                                  <p:childTnLst>
                                    <p:set>
                                      <p:cBhvr>
                                        <p:cTn id="57" dur="1" fill="hold">
                                          <p:stCondLst>
                                            <p:cond delay="0"/>
                                          </p:stCondLst>
                                        </p:cTn>
                                        <p:tgtEl>
                                          <p:spTgt spid="36880"/>
                                        </p:tgtEl>
                                        <p:attrNameLst>
                                          <p:attrName>style.visibility</p:attrName>
                                        </p:attrNameLst>
                                      </p:cBhvr>
                                      <p:to>
                                        <p:strVal val="visible"/>
                                      </p:to>
                                    </p:set>
                                    <p:animEffect transition="in" filter="fade">
                                      <p:cBhvr>
                                        <p:cTn id="58" dur="500"/>
                                        <p:tgtEl>
                                          <p:spTgt spid="36880"/>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xit" presetSubtype="0" fill="hold" nodeType="clickEffect">
                                  <p:stCondLst>
                                    <p:cond delay="0"/>
                                  </p:stCondLst>
                                  <p:childTnLst>
                                    <p:animEffect transition="out" filter="fade">
                                      <p:cBhvr>
                                        <p:cTn id="62" dur="500"/>
                                        <p:tgtEl>
                                          <p:spTgt spid="36880"/>
                                        </p:tgtEl>
                                      </p:cBhvr>
                                    </p:animEffect>
                                    <p:set>
                                      <p:cBhvr>
                                        <p:cTn id="63" dur="1" fill="hold">
                                          <p:stCondLst>
                                            <p:cond delay="499"/>
                                          </p:stCondLst>
                                        </p:cTn>
                                        <p:tgtEl>
                                          <p:spTgt spid="36880"/>
                                        </p:tgtEl>
                                        <p:attrNameLst>
                                          <p:attrName>style.visibility</p:attrName>
                                        </p:attrNameLst>
                                      </p:cBhvr>
                                      <p:to>
                                        <p:strVal val="hidden"/>
                                      </p:to>
                                    </p:set>
                                  </p:childTnLst>
                                </p:cTn>
                              </p:par>
                              <p:par>
                                <p:cTn id="64" presetID="10" presetClass="entr" presetSubtype="0" fill="hold" nodeType="withEffect">
                                  <p:stCondLst>
                                    <p:cond delay="0"/>
                                  </p:stCondLst>
                                  <p:childTnLst>
                                    <p:set>
                                      <p:cBhvr>
                                        <p:cTn id="65" dur="1" fill="hold">
                                          <p:stCondLst>
                                            <p:cond delay="0"/>
                                          </p:stCondLst>
                                        </p:cTn>
                                        <p:tgtEl>
                                          <p:spTgt spid="36882"/>
                                        </p:tgtEl>
                                        <p:attrNameLst>
                                          <p:attrName>style.visibility</p:attrName>
                                        </p:attrNameLst>
                                      </p:cBhvr>
                                      <p:to>
                                        <p:strVal val="visible"/>
                                      </p:to>
                                    </p:set>
                                    <p:animEffect transition="in" filter="fade">
                                      <p:cBhvr>
                                        <p:cTn id="66" dur="500"/>
                                        <p:tgtEl>
                                          <p:spTgt spid="36882"/>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xit" presetSubtype="0" fill="hold" nodeType="clickEffect">
                                  <p:stCondLst>
                                    <p:cond delay="0"/>
                                  </p:stCondLst>
                                  <p:childTnLst>
                                    <p:animEffect transition="out" filter="fade">
                                      <p:cBhvr>
                                        <p:cTn id="70" dur="500"/>
                                        <p:tgtEl>
                                          <p:spTgt spid="36882"/>
                                        </p:tgtEl>
                                      </p:cBhvr>
                                    </p:animEffect>
                                    <p:set>
                                      <p:cBhvr>
                                        <p:cTn id="71" dur="1" fill="hold">
                                          <p:stCondLst>
                                            <p:cond delay="499"/>
                                          </p:stCondLst>
                                        </p:cTn>
                                        <p:tgtEl>
                                          <p:spTgt spid="36882"/>
                                        </p:tgtEl>
                                        <p:attrNameLst>
                                          <p:attrName>style.visibility</p:attrName>
                                        </p:attrNameLst>
                                      </p:cBhvr>
                                      <p:to>
                                        <p:strVal val="hidden"/>
                                      </p:to>
                                    </p:set>
                                  </p:childTnLst>
                                </p:cTn>
                              </p:par>
                              <p:par>
                                <p:cTn id="72" presetID="10" presetClass="entr" presetSubtype="0" fill="hold" nodeType="withEffect">
                                  <p:stCondLst>
                                    <p:cond delay="0"/>
                                  </p:stCondLst>
                                  <p:childTnLst>
                                    <p:set>
                                      <p:cBhvr>
                                        <p:cTn id="73" dur="1" fill="hold">
                                          <p:stCondLst>
                                            <p:cond delay="0"/>
                                          </p:stCondLst>
                                        </p:cTn>
                                        <p:tgtEl>
                                          <p:spTgt spid="36884"/>
                                        </p:tgtEl>
                                        <p:attrNameLst>
                                          <p:attrName>style.visibility</p:attrName>
                                        </p:attrNameLst>
                                      </p:cBhvr>
                                      <p:to>
                                        <p:strVal val="visible"/>
                                      </p:to>
                                    </p:set>
                                    <p:animEffect transition="in" filter="fade">
                                      <p:cBhvr>
                                        <p:cTn id="74" dur="500"/>
                                        <p:tgtEl>
                                          <p:spTgt spid="36884"/>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xit" presetSubtype="0" fill="hold" nodeType="clickEffect">
                                  <p:stCondLst>
                                    <p:cond delay="0"/>
                                  </p:stCondLst>
                                  <p:childTnLst>
                                    <p:animEffect transition="out" filter="fade">
                                      <p:cBhvr>
                                        <p:cTn id="78" dur="500"/>
                                        <p:tgtEl>
                                          <p:spTgt spid="36884"/>
                                        </p:tgtEl>
                                      </p:cBhvr>
                                    </p:animEffect>
                                    <p:set>
                                      <p:cBhvr>
                                        <p:cTn id="79" dur="1" fill="hold">
                                          <p:stCondLst>
                                            <p:cond delay="499"/>
                                          </p:stCondLst>
                                        </p:cTn>
                                        <p:tgtEl>
                                          <p:spTgt spid="36884"/>
                                        </p:tgtEl>
                                        <p:attrNameLst>
                                          <p:attrName>style.visibility</p:attrName>
                                        </p:attrNameLst>
                                      </p:cBhvr>
                                      <p:to>
                                        <p:strVal val="hidden"/>
                                      </p:to>
                                    </p:set>
                                  </p:childTnLst>
                                </p:cTn>
                              </p:par>
                              <p:par>
                                <p:cTn id="80" presetID="10" presetClass="entr" presetSubtype="0" fill="hold" nodeType="withEffect">
                                  <p:stCondLst>
                                    <p:cond delay="0"/>
                                  </p:stCondLst>
                                  <p:childTnLst>
                                    <p:set>
                                      <p:cBhvr>
                                        <p:cTn id="81" dur="1" fill="hold">
                                          <p:stCondLst>
                                            <p:cond delay="0"/>
                                          </p:stCondLst>
                                        </p:cTn>
                                        <p:tgtEl>
                                          <p:spTgt spid="36886"/>
                                        </p:tgtEl>
                                        <p:attrNameLst>
                                          <p:attrName>style.visibility</p:attrName>
                                        </p:attrNameLst>
                                      </p:cBhvr>
                                      <p:to>
                                        <p:strVal val="visible"/>
                                      </p:to>
                                    </p:set>
                                    <p:animEffect transition="in" filter="fade">
                                      <p:cBhvr>
                                        <p:cTn id="82" dur="500"/>
                                        <p:tgtEl>
                                          <p:spTgt spid="36886"/>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xit" presetSubtype="0" fill="hold" nodeType="clickEffect">
                                  <p:stCondLst>
                                    <p:cond delay="0"/>
                                  </p:stCondLst>
                                  <p:childTnLst>
                                    <p:animEffect transition="out" filter="fade">
                                      <p:cBhvr>
                                        <p:cTn id="86" dur="500"/>
                                        <p:tgtEl>
                                          <p:spTgt spid="36886"/>
                                        </p:tgtEl>
                                      </p:cBhvr>
                                    </p:animEffect>
                                    <p:set>
                                      <p:cBhvr>
                                        <p:cTn id="87" dur="1" fill="hold">
                                          <p:stCondLst>
                                            <p:cond delay="499"/>
                                          </p:stCondLst>
                                        </p:cTn>
                                        <p:tgtEl>
                                          <p:spTgt spid="36886"/>
                                        </p:tgtEl>
                                        <p:attrNameLst>
                                          <p:attrName>style.visibility</p:attrName>
                                        </p:attrNameLst>
                                      </p:cBhvr>
                                      <p:to>
                                        <p:strVal val="hidden"/>
                                      </p:to>
                                    </p:set>
                                  </p:childTnLst>
                                </p:cTn>
                              </p:par>
                              <p:par>
                                <p:cTn id="88" presetID="10" presetClass="entr" presetSubtype="0" fill="hold" nodeType="withEffect">
                                  <p:stCondLst>
                                    <p:cond delay="0"/>
                                  </p:stCondLst>
                                  <p:childTnLst>
                                    <p:set>
                                      <p:cBhvr>
                                        <p:cTn id="89" dur="1" fill="hold">
                                          <p:stCondLst>
                                            <p:cond delay="0"/>
                                          </p:stCondLst>
                                        </p:cTn>
                                        <p:tgtEl>
                                          <p:spTgt spid="36888"/>
                                        </p:tgtEl>
                                        <p:attrNameLst>
                                          <p:attrName>style.visibility</p:attrName>
                                        </p:attrNameLst>
                                      </p:cBhvr>
                                      <p:to>
                                        <p:strVal val="visible"/>
                                      </p:to>
                                    </p:set>
                                    <p:animEffect transition="in" filter="fade">
                                      <p:cBhvr>
                                        <p:cTn id="90" dur="500"/>
                                        <p:tgtEl>
                                          <p:spTgt spid="36888"/>
                                        </p:tgtEl>
                                      </p:cBhvr>
                                    </p:animEffect>
                                  </p:childTnLst>
                                </p:cTn>
                              </p:par>
                            </p:childTnLst>
                          </p:cTn>
                        </p:par>
                      </p:childTnLst>
                    </p:cTn>
                  </p:par>
                  <p:par>
                    <p:cTn id="91" fill="hold">
                      <p:stCondLst>
                        <p:cond delay="indefinite"/>
                      </p:stCondLst>
                      <p:childTnLst>
                        <p:par>
                          <p:cTn id="92" fill="hold">
                            <p:stCondLst>
                              <p:cond delay="0"/>
                            </p:stCondLst>
                            <p:childTnLst>
                              <p:par>
                                <p:cTn id="93" presetID="10" presetClass="exit" presetSubtype="0" fill="hold" nodeType="clickEffect">
                                  <p:stCondLst>
                                    <p:cond delay="0"/>
                                  </p:stCondLst>
                                  <p:childTnLst>
                                    <p:animEffect transition="out" filter="fade">
                                      <p:cBhvr>
                                        <p:cTn id="94" dur="500"/>
                                        <p:tgtEl>
                                          <p:spTgt spid="36888"/>
                                        </p:tgtEl>
                                      </p:cBhvr>
                                    </p:animEffect>
                                    <p:set>
                                      <p:cBhvr>
                                        <p:cTn id="95" dur="1" fill="hold">
                                          <p:stCondLst>
                                            <p:cond delay="499"/>
                                          </p:stCondLst>
                                        </p:cTn>
                                        <p:tgtEl>
                                          <p:spTgt spid="36888"/>
                                        </p:tgtEl>
                                        <p:attrNameLst>
                                          <p:attrName>style.visibility</p:attrName>
                                        </p:attrNameLst>
                                      </p:cBhvr>
                                      <p:to>
                                        <p:strVal val="hidden"/>
                                      </p:to>
                                    </p:set>
                                  </p:childTnLst>
                                </p:cTn>
                              </p:par>
                              <p:par>
                                <p:cTn id="96" presetID="10" presetClass="entr" presetSubtype="0" fill="hold" nodeType="withEffect">
                                  <p:stCondLst>
                                    <p:cond delay="0"/>
                                  </p:stCondLst>
                                  <p:childTnLst>
                                    <p:set>
                                      <p:cBhvr>
                                        <p:cTn id="97" dur="1" fill="hold">
                                          <p:stCondLst>
                                            <p:cond delay="0"/>
                                          </p:stCondLst>
                                        </p:cTn>
                                        <p:tgtEl>
                                          <p:spTgt spid="36890"/>
                                        </p:tgtEl>
                                        <p:attrNameLst>
                                          <p:attrName>style.visibility</p:attrName>
                                        </p:attrNameLst>
                                      </p:cBhvr>
                                      <p:to>
                                        <p:strVal val="visible"/>
                                      </p:to>
                                    </p:set>
                                    <p:animEffect transition="in" filter="fade">
                                      <p:cBhvr>
                                        <p:cTn id="98" dur="500"/>
                                        <p:tgtEl>
                                          <p:spTgt spid="36890"/>
                                        </p:tgtEl>
                                      </p:cBhvr>
                                    </p:animEffect>
                                  </p:childTnLst>
                                </p:cTn>
                              </p:par>
                            </p:childTnLst>
                          </p:cTn>
                        </p:par>
                      </p:childTnLst>
                    </p:cTn>
                  </p:par>
                  <p:par>
                    <p:cTn id="99" fill="hold">
                      <p:stCondLst>
                        <p:cond delay="indefinite"/>
                      </p:stCondLst>
                      <p:childTnLst>
                        <p:par>
                          <p:cTn id="100" fill="hold">
                            <p:stCondLst>
                              <p:cond delay="0"/>
                            </p:stCondLst>
                            <p:childTnLst>
                              <p:par>
                                <p:cTn id="101" presetID="10" presetClass="exit" presetSubtype="0" fill="hold" nodeType="clickEffect">
                                  <p:stCondLst>
                                    <p:cond delay="0"/>
                                  </p:stCondLst>
                                  <p:childTnLst>
                                    <p:animEffect transition="out" filter="fade">
                                      <p:cBhvr>
                                        <p:cTn id="102" dur="500"/>
                                        <p:tgtEl>
                                          <p:spTgt spid="36890"/>
                                        </p:tgtEl>
                                      </p:cBhvr>
                                    </p:animEffect>
                                    <p:set>
                                      <p:cBhvr>
                                        <p:cTn id="103" dur="1" fill="hold">
                                          <p:stCondLst>
                                            <p:cond delay="499"/>
                                          </p:stCondLst>
                                        </p:cTn>
                                        <p:tgtEl>
                                          <p:spTgt spid="36890"/>
                                        </p:tgtEl>
                                        <p:attrNameLst>
                                          <p:attrName>style.visibility</p:attrName>
                                        </p:attrNameLst>
                                      </p:cBhvr>
                                      <p:to>
                                        <p:strVal val="hidden"/>
                                      </p:to>
                                    </p:set>
                                  </p:childTnLst>
                                </p:cTn>
                              </p:par>
                              <p:par>
                                <p:cTn id="104" presetID="10" presetClass="entr" presetSubtype="0" fill="hold" nodeType="withEffect">
                                  <p:stCondLst>
                                    <p:cond delay="0"/>
                                  </p:stCondLst>
                                  <p:childTnLst>
                                    <p:set>
                                      <p:cBhvr>
                                        <p:cTn id="105" dur="1" fill="hold">
                                          <p:stCondLst>
                                            <p:cond delay="0"/>
                                          </p:stCondLst>
                                        </p:cTn>
                                        <p:tgtEl>
                                          <p:spTgt spid="36892"/>
                                        </p:tgtEl>
                                        <p:attrNameLst>
                                          <p:attrName>style.visibility</p:attrName>
                                        </p:attrNameLst>
                                      </p:cBhvr>
                                      <p:to>
                                        <p:strVal val="visible"/>
                                      </p:to>
                                    </p:set>
                                    <p:animEffect transition="in" filter="fade">
                                      <p:cBhvr>
                                        <p:cTn id="106" dur="500"/>
                                        <p:tgtEl>
                                          <p:spTgt spid="368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B392A1-660D-4D17-5BDC-4102CF1471F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F67E8D3-F56A-7809-B88B-FC228B7CA5FB}"/>
              </a:ext>
            </a:extLst>
          </p:cNvPr>
          <p:cNvSpPr>
            <a:spLocks noGrp="1"/>
          </p:cNvSpPr>
          <p:nvPr>
            <p:ph type="title"/>
          </p:nvPr>
        </p:nvSpPr>
        <p:spPr>
          <a:xfrm>
            <a:off x="565754" y="3013501"/>
            <a:ext cx="11060491" cy="830997"/>
          </a:xfrm>
        </p:spPr>
        <p:txBody>
          <a:bodyPr/>
          <a:lstStyle/>
          <a:p>
            <a:r>
              <a:rPr lang="en-US" sz="5400" dirty="0"/>
              <a:t>Create The Project</a:t>
            </a:r>
            <a:endParaRPr lang="en-US" sz="5400"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2758590"/>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0" name="Picture 2" descr="image">
            <a:extLst>
              <a:ext uri="{FF2B5EF4-FFF2-40B4-BE49-F238E27FC236}">
                <a16:creationId xmlns:a16="http://schemas.microsoft.com/office/drawing/2014/main" id="{C95C7D87-71FC-729B-E3F1-A477F0A848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41800" y="374651"/>
            <a:ext cx="3708400" cy="6108700"/>
          </a:xfrm>
          <a:prstGeom prst="rect">
            <a:avLst/>
          </a:prstGeom>
          <a:noFill/>
          <a:extLst>
            <a:ext uri="{909E8E84-426E-40DD-AFC4-6F175D3DCCD1}">
              <a14:hiddenFill xmlns:a14="http://schemas.microsoft.com/office/drawing/2010/main">
                <a:solidFill>
                  <a:srgbClr val="FFFFFF"/>
                </a:solidFill>
              </a14:hiddenFill>
            </a:ext>
          </a:extLst>
        </p:spPr>
      </p:pic>
      <p:pic>
        <p:nvPicPr>
          <p:cNvPr id="37892" name="Picture 4" descr="image">
            <a:extLst>
              <a:ext uri="{FF2B5EF4-FFF2-40B4-BE49-F238E27FC236}">
                <a16:creationId xmlns:a16="http://schemas.microsoft.com/office/drawing/2014/main" id="{37239CD0-6C69-B936-EB0F-0F5212C7528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3251" y="2127251"/>
            <a:ext cx="10985500" cy="2603500"/>
          </a:xfrm>
          <a:prstGeom prst="rect">
            <a:avLst/>
          </a:prstGeom>
          <a:noFill/>
          <a:extLst>
            <a:ext uri="{909E8E84-426E-40DD-AFC4-6F175D3DCCD1}">
              <a14:hiddenFill xmlns:a14="http://schemas.microsoft.com/office/drawing/2010/main">
                <a:solidFill>
                  <a:srgbClr val="FFFFFF"/>
                </a:solidFill>
              </a14:hiddenFill>
            </a:ext>
          </a:extLst>
        </p:spPr>
      </p:pic>
      <p:pic>
        <p:nvPicPr>
          <p:cNvPr id="37894" name="Picture 6" descr="image">
            <a:extLst>
              <a:ext uri="{FF2B5EF4-FFF2-40B4-BE49-F238E27FC236}">
                <a16:creationId xmlns:a16="http://schemas.microsoft.com/office/drawing/2014/main" id="{C7832EF6-9F0F-FC1D-CFEA-3B9084EFF05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56100" y="831851"/>
            <a:ext cx="3479800" cy="51943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D6BB9B06-1354-609B-2A27-75ADC9EFA21C}"/>
              </a:ext>
            </a:extLst>
          </p:cNvPr>
          <p:cNvPicPr>
            <a:picLocks noChangeAspect="1"/>
          </p:cNvPicPr>
          <p:nvPr/>
        </p:nvPicPr>
        <p:blipFill>
          <a:blip r:embed="rId6"/>
          <a:stretch>
            <a:fillRect/>
          </a:stretch>
        </p:blipFill>
        <p:spPr>
          <a:xfrm>
            <a:off x="4419600" y="704850"/>
            <a:ext cx="3352800" cy="5448300"/>
          </a:xfrm>
          <a:prstGeom prst="rect">
            <a:avLst/>
          </a:prstGeom>
        </p:spPr>
      </p:pic>
      <p:pic>
        <p:nvPicPr>
          <p:cNvPr id="5" name="Picture 4">
            <a:extLst>
              <a:ext uri="{FF2B5EF4-FFF2-40B4-BE49-F238E27FC236}">
                <a16:creationId xmlns:a16="http://schemas.microsoft.com/office/drawing/2014/main" id="{8974EB1E-3750-1462-80CC-ED6A8595F8AE}"/>
              </a:ext>
            </a:extLst>
          </p:cNvPr>
          <p:cNvPicPr>
            <a:picLocks noChangeAspect="1"/>
          </p:cNvPicPr>
          <p:nvPr/>
        </p:nvPicPr>
        <p:blipFill>
          <a:blip r:embed="rId7"/>
          <a:stretch>
            <a:fillRect/>
          </a:stretch>
        </p:blipFill>
        <p:spPr>
          <a:xfrm>
            <a:off x="4248150" y="3206750"/>
            <a:ext cx="3695700" cy="444500"/>
          </a:xfrm>
          <a:prstGeom prst="rect">
            <a:avLst/>
          </a:prstGeom>
        </p:spPr>
      </p:pic>
      <p:pic>
        <p:nvPicPr>
          <p:cNvPr id="7" name="Picture 6">
            <a:extLst>
              <a:ext uri="{FF2B5EF4-FFF2-40B4-BE49-F238E27FC236}">
                <a16:creationId xmlns:a16="http://schemas.microsoft.com/office/drawing/2014/main" id="{ED4A2252-6DE2-3070-0907-D76A7A294443}"/>
              </a:ext>
            </a:extLst>
          </p:cNvPr>
          <p:cNvPicPr>
            <a:picLocks noChangeAspect="1"/>
          </p:cNvPicPr>
          <p:nvPr/>
        </p:nvPicPr>
        <p:blipFill>
          <a:blip r:embed="rId8"/>
          <a:stretch>
            <a:fillRect/>
          </a:stretch>
        </p:blipFill>
        <p:spPr>
          <a:xfrm>
            <a:off x="2362200" y="901700"/>
            <a:ext cx="7467600" cy="5054600"/>
          </a:xfrm>
          <a:prstGeom prst="rect">
            <a:avLst/>
          </a:prstGeom>
        </p:spPr>
      </p:pic>
      <p:pic>
        <p:nvPicPr>
          <p:cNvPr id="37898" name="Picture 10" descr="image">
            <a:extLst>
              <a:ext uri="{FF2B5EF4-FFF2-40B4-BE49-F238E27FC236}">
                <a16:creationId xmlns:a16="http://schemas.microsoft.com/office/drawing/2014/main" id="{FA5FDEDB-1971-970F-8B57-0413BB8BCC8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483100" y="927100"/>
            <a:ext cx="3225800" cy="50038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397E1750-A662-A1D8-1F71-F42E252B7434}"/>
              </a:ext>
            </a:extLst>
          </p:cNvPr>
          <p:cNvPicPr>
            <a:picLocks noChangeAspect="1"/>
          </p:cNvPicPr>
          <p:nvPr/>
        </p:nvPicPr>
        <p:blipFill>
          <a:blip r:embed="rId10"/>
          <a:stretch>
            <a:fillRect/>
          </a:stretch>
        </p:blipFill>
        <p:spPr>
          <a:xfrm>
            <a:off x="3714750" y="1035050"/>
            <a:ext cx="4762500" cy="4787900"/>
          </a:xfrm>
          <a:prstGeom prst="rect">
            <a:avLst/>
          </a:prstGeom>
        </p:spPr>
      </p:pic>
      <p:pic>
        <p:nvPicPr>
          <p:cNvPr id="37900" name="Picture 12" descr="image">
            <a:extLst>
              <a:ext uri="{FF2B5EF4-FFF2-40B4-BE49-F238E27FC236}">
                <a16:creationId xmlns:a16="http://schemas.microsoft.com/office/drawing/2014/main" id="{8380269B-7667-03BF-670B-B5695CE09D7A}"/>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483100" y="590551"/>
            <a:ext cx="3225800" cy="56769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9AB747D6-3E6F-DD53-E5B6-B7B84D64AD06}"/>
              </a:ext>
            </a:extLst>
          </p:cNvPr>
          <p:cNvPicPr>
            <a:picLocks noChangeAspect="1"/>
          </p:cNvPicPr>
          <p:nvPr/>
        </p:nvPicPr>
        <p:blipFill>
          <a:blip r:embed="rId12"/>
          <a:stretch>
            <a:fillRect/>
          </a:stretch>
        </p:blipFill>
        <p:spPr>
          <a:xfrm>
            <a:off x="4305300" y="2082800"/>
            <a:ext cx="3581400" cy="2692400"/>
          </a:xfrm>
          <a:prstGeom prst="rect">
            <a:avLst/>
          </a:prstGeom>
        </p:spPr>
      </p:pic>
      <p:pic>
        <p:nvPicPr>
          <p:cNvPr id="13" name="Picture 12">
            <a:extLst>
              <a:ext uri="{FF2B5EF4-FFF2-40B4-BE49-F238E27FC236}">
                <a16:creationId xmlns:a16="http://schemas.microsoft.com/office/drawing/2014/main" id="{E11C9CB5-1AA5-B9D9-3ADC-BAA8FFFE61F8}"/>
              </a:ext>
            </a:extLst>
          </p:cNvPr>
          <p:cNvPicPr>
            <a:picLocks noChangeAspect="1"/>
          </p:cNvPicPr>
          <p:nvPr/>
        </p:nvPicPr>
        <p:blipFill>
          <a:blip r:embed="rId13"/>
          <a:stretch>
            <a:fillRect/>
          </a:stretch>
        </p:blipFill>
        <p:spPr>
          <a:xfrm>
            <a:off x="2673350" y="3276600"/>
            <a:ext cx="6845300" cy="304800"/>
          </a:xfrm>
          <a:prstGeom prst="rect">
            <a:avLst/>
          </a:prstGeom>
        </p:spPr>
      </p:pic>
      <p:pic>
        <p:nvPicPr>
          <p:cNvPr id="15" name="Picture 14">
            <a:extLst>
              <a:ext uri="{FF2B5EF4-FFF2-40B4-BE49-F238E27FC236}">
                <a16:creationId xmlns:a16="http://schemas.microsoft.com/office/drawing/2014/main" id="{A45A98BC-A75A-5844-FCAF-08E7B78FD4F2}"/>
              </a:ext>
            </a:extLst>
          </p:cNvPr>
          <p:cNvPicPr>
            <a:picLocks noChangeAspect="1"/>
          </p:cNvPicPr>
          <p:nvPr/>
        </p:nvPicPr>
        <p:blipFill>
          <a:blip r:embed="rId14"/>
          <a:stretch>
            <a:fillRect/>
          </a:stretch>
        </p:blipFill>
        <p:spPr>
          <a:xfrm>
            <a:off x="3975100" y="2736850"/>
            <a:ext cx="4241800" cy="1384300"/>
          </a:xfrm>
          <a:prstGeom prst="rect">
            <a:avLst/>
          </a:prstGeom>
        </p:spPr>
      </p:pic>
      <p:pic>
        <p:nvPicPr>
          <p:cNvPr id="17" name="Picture 16">
            <a:extLst>
              <a:ext uri="{FF2B5EF4-FFF2-40B4-BE49-F238E27FC236}">
                <a16:creationId xmlns:a16="http://schemas.microsoft.com/office/drawing/2014/main" id="{2949DDCC-B1D9-897D-ED5C-D49FDB66DA05}"/>
              </a:ext>
            </a:extLst>
          </p:cNvPr>
          <p:cNvPicPr>
            <a:picLocks noChangeAspect="1"/>
          </p:cNvPicPr>
          <p:nvPr/>
        </p:nvPicPr>
        <p:blipFill>
          <a:blip r:embed="rId15"/>
          <a:stretch>
            <a:fillRect/>
          </a:stretch>
        </p:blipFill>
        <p:spPr>
          <a:xfrm>
            <a:off x="3394052" y="0"/>
            <a:ext cx="5403897" cy="6858000"/>
          </a:xfrm>
          <a:prstGeom prst="rect">
            <a:avLst/>
          </a:prstGeom>
        </p:spPr>
      </p:pic>
      <p:pic>
        <p:nvPicPr>
          <p:cNvPr id="19" name="Picture 18">
            <a:extLst>
              <a:ext uri="{FF2B5EF4-FFF2-40B4-BE49-F238E27FC236}">
                <a16:creationId xmlns:a16="http://schemas.microsoft.com/office/drawing/2014/main" id="{4BC36D68-65DA-5086-46DD-7FAF40B8E738}"/>
              </a:ext>
            </a:extLst>
          </p:cNvPr>
          <p:cNvPicPr>
            <a:picLocks noChangeAspect="1"/>
          </p:cNvPicPr>
          <p:nvPr/>
        </p:nvPicPr>
        <p:blipFill>
          <a:blip r:embed="rId16"/>
          <a:stretch>
            <a:fillRect/>
          </a:stretch>
        </p:blipFill>
        <p:spPr>
          <a:xfrm>
            <a:off x="2349500" y="1936750"/>
            <a:ext cx="7493000" cy="2984500"/>
          </a:xfrm>
          <a:prstGeom prst="rect">
            <a:avLst/>
          </a:prstGeom>
        </p:spPr>
      </p:pic>
    </p:spTree>
    <p:extLst>
      <p:ext uri="{BB962C8B-B14F-4D97-AF65-F5344CB8AC3E}">
        <p14:creationId xmlns:p14="http://schemas.microsoft.com/office/powerpoint/2010/main" val="3639055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37890"/>
                                        </p:tgtEl>
                                      </p:cBhvr>
                                    </p:animEffect>
                                    <p:set>
                                      <p:cBhvr>
                                        <p:cTn id="7" dur="1" fill="hold">
                                          <p:stCondLst>
                                            <p:cond delay="499"/>
                                          </p:stCondLst>
                                        </p:cTn>
                                        <p:tgtEl>
                                          <p:spTgt spid="37890"/>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37892"/>
                                        </p:tgtEl>
                                        <p:attrNameLst>
                                          <p:attrName>style.visibility</p:attrName>
                                        </p:attrNameLst>
                                      </p:cBhvr>
                                      <p:to>
                                        <p:strVal val="visible"/>
                                      </p:to>
                                    </p:set>
                                    <p:animEffect transition="in" filter="fade">
                                      <p:cBhvr>
                                        <p:cTn id="10" dur="500"/>
                                        <p:tgtEl>
                                          <p:spTgt spid="3789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500"/>
                                        <p:tgtEl>
                                          <p:spTgt spid="37892"/>
                                        </p:tgtEl>
                                      </p:cBhvr>
                                    </p:animEffect>
                                    <p:set>
                                      <p:cBhvr>
                                        <p:cTn id="15" dur="1" fill="hold">
                                          <p:stCondLst>
                                            <p:cond delay="499"/>
                                          </p:stCondLst>
                                        </p:cTn>
                                        <p:tgtEl>
                                          <p:spTgt spid="37892"/>
                                        </p:tgtEl>
                                        <p:attrNameLst>
                                          <p:attrName>style.visibility</p:attrName>
                                        </p:attrNameLst>
                                      </p:cBhvr>
                                      <p:to>
                                        <p:strVal val="hidden"/>
                                      </p:to>
                                    </p:set>
                                  </p:childTnLst>
                                </p:cTn>
                              </p:par>
                              <p:par>
                                <p:cTn id="16" presetID="10" presetClass="entr" presetSubtype="0" fill="hold" nodeType="withEffect">
                                  <p:stCondLst>
                                    <p:cond delay="0"/>
                                  </p:stCondLst>
                                  <p:childTnLst>
                                    <p:set>
                                      <p:cBhvr>
                                        <p:cTn id="17" dur="1" fill="hold">
                                          <p:stCondLst>
                                            <p:cond delay="0"/>
                                          </p:stCondLst>
                                        </p:cTn>
                                        <p:tgtEl>
                                          <p:spTgt spid="37894"/>
                                        </p:tgtEl>
                                        <p:attrNameLst>
                                          <p:attrName>style.visibility</p:attrName>
                                        </p:attrNameLst>
                                      </p:cBhvr>
                                      <p:to>
                                        <p:strVal val="visible"/>
                                      </p:to>
                                    </p:set>
                                    <p:animEffect transition="in" filter="fade">
                                      <p:cBhvr>
                                        <p:cTn id="18" dur="500"/>
                                        <p:tgtEl>
                                          <p:spTgt spid="3789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nodeType="clickEffect">
                                  <p:stCondLst>
                                    <p:cond delay="0"/>
                                  </p:stCondLst>
                                  <p:childTnLst>
                                    <p:animEffect transition="out" filter="fade">
                                      <p:cBhvr>
                                        <p:cTn id="22" dur="500"/>
                                        <p:tgtEl>
                                          <p:spTgt spid="37894"/>
                                        </p:tgtEl>
                                      </p:cBhvr>
                                    </p:animEffect>
                                    <p:set>
                                      <p:cBhvr>
                                        <p:cTn id="23" dur="1" fill="hold">
                                          <p:stCondLst>
                                            <p:cond delay="499"/>
                                          </p:stCondLst>
                                        </p:cTn>
                                        <p:tgtEl>
                                          <p:spTgt spid="37894"/>
                                        </p:tgtEl>
                                        <p:attrNameLst>
                                          <p:attrName>style.visibility</p:attrName>
                                        </p:attrNameLst>
                                      </p:cBhvr>
                                      <p:to>
                                        <p:strVal val="hidden"/>
                                      </p:to>
                                    </p:set>
                                  </p:childTnLst>
                                </p:cTn>
                              </p:par>
                              <p:par>
                                <p:cTn id="24" presetID="10" presetClass="entr" presetSubtype="0" fill="hold" nodeType="with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fade">
                                      <p:cBhvr>
                                        <p:cTn id="26" dur="500"/>
                                        <p:tgtEl>
                                          <p:spTgt spid="3"/>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xit" presetSubtype="0" fill="hold" nodeType="clickEffect">
                                  <p:stCondLst>
                                    <p:cond delay="0"/>
                                  </p:stCondLst>
                                  <p:childTnLst>
                                    <p:animEffect transition="out" filter="fade">
                                      <p:cBhvr>
                                        <p:cTn id="30" dur="500"/>
                                        <p:tgtEl>
                                          <p:spTgt spid="3"/>
                                        </p:tgtEl>
                                      </p:cBhvr>
                                    </p:animEffect>
                                    <p:set>
                                      <p:cBhvr>
                                        <p:cTn id="31" dur="1" fill="hold">
                                          <p:stCondLst>
                                            <p:cond delay="499"/>
                                          </p:stCondLst>
                                        </p:cTn>
                                        <p:tgtEl>
                                          <p:spTgt spid="3"/>
                                        </p:tgtEl>
                                        <p:attrNameLst>
                                          <p:attrName>style.visibility</p:attrName>
                                        </p:attrNameLst>
                                      </p:cBhvr>
                                      <p:to>
                                        <p:strVal val="hidden"/>
                                      </p:to>
                                    </p:set>
                                  </p:childTnLst>
                                </p:cTn>
                              </p:par>
                              <p:par>
                                <p:cTn id="32" presetID="10" presetClass="entr" presetSubtype="0" fill="hold" nodeType="withEffect">
                                  <p:stCondLst>
                                    <p:cond delay="0"/>
                                  </p:stCondLst>
                                  <p:childTnLst>
                                    <p:set>
                                      <p:cBhvr>
                                        <p:cTn id="33" dur="1" fill="hold">
                                          <p:stCondLst>
                                            <p:cond delay="0"/>
                                          </p:stCondLst>
                                        </p:cTn>
                                        <p:tgtEl>
                                          <p:spTgt spid="5"/>
                                        </p:tgtEl>
                                        <p:attrNameLst>
                                          <p:attrName>style.visibility</p:attrName>
                                        </p:attrNameLst>
                                      </p:cBhvr>
                                      <p:to>
                                        <p:strVal val="visible"/>
                                      </p:to>
                                    </p:set>
                                    <p:animEffect transition="in" filter="fade">
                                      <p:cBhvr>
                                        <p:cTn id="34" dur="500"/>
                                        <p:tgtEl>
                                          <p:spTgt spid="5"/>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xit" presetSubtype="0" fill="hold" nodeType="clickEffect">
                                  <p:stCondLst>
                                    <p:cond delay="0"/>
                                  </p:stCondLst>
                                  <p:childTnLst>
                                    <p:animEffect transition="out" filter="fade">
                                      <p:cBhvr>
                                        <p:cTn id="38" dur="500"/>
                                        <p:tgtEl>
                                          <p:spTgt spid="5"/>
                                        </p:tgtEl>
                                      </p:cBhvr>
                                    </p:animEffect>
                                    <p:set>
                                      <p:cBhvr>
                                        <p:cTn id="39" dur="1" fill="hold">
                                          <p:stCondLst>
                                            <p:cond delay="499"/>
                                          </p:stCondLst>
                                        </p:cTn>
                                        <p:tgtEl>
                                          <p:spTgt spid="5"/>
                                        </p:tgtEl>
                                        <p:attrNameLst>
                                          <p:attrName>style.visibility</p:attrName>
                                        </p:attrNameLst>
                                      </p:cBhvr>
                                      <p:to>
                                        <p:strVal val="hidden"/>
                                      </p:to>
                                    </p:set>
                                  </p:childTnLst>
                                </p:cTn>
                              </p:par>
                              <p:par>
                                <p:cTn id="40" presetID="10" presetClass="entr" presetSubtype="0" fill="hold" nodeType="withEffect">
                                  <p:stCondLst>
                                    <p:cond delay="0"/>
                                  </p:stCondLst>
                                  <p:childTnLst>
                                    <p:set>
                                      <p:cBhvr>
                                        <p:cTn id="41" dur="1" fill="hold">
                                          <p:stCondLst>
                                            <p:cond delay="0"/>
                                          </p:stCondLst>
                                        </p:cTn>
                                        <p:tgtEl>
                                          <p:spTgt spid="7"/>
                                        </p:tgtEl>
                                        <p:attrNameLst>
                                          <p:attrName>style.visibility</p:attrName>
                                        </p:attrNameLst>
                                      </p:cBhvr>
                                      <p:to>
                                        <p:strVal val="visible"/>
                                      </p:to>
                                    </p:set>
                                    <p:animEffect transition="in" filter="fade">
                                      <p:cBhvr>
                                        <p:cTn id="42" dur="500"/>
                                        <p:tgtEl>
                                          <p:spTgt spid="7"/>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xit" presetSubtype="0" fill="hold" nodeType="clickEffect">
                                  <p:stCondLst>
                                    <p:cond delay="0"/>
                                  </p:stCondLst>
                                  <p:childTnLst>
                                    <p:animEffect transition="out" filter="fade">
                                      <p:cBhvr>
                                        <p:cTn id="46" dur="500"/>
                                        <p:tgtEl>
                                          <p:spTgt spid="7"/>
                                        </p:tgtEl>
                                      </p:cBhvr>
                                    </p:animEffect>
                                    <p:set>
                                      <p:cBhvr>
                                        <p:cTn id="47" dur="1" fill="hold">
                                          <p:stCondLst>
                                            <p:cond delay="499"/>
                                          </p:stCondLst>
                                        </p:cTn>
                                        <p:tgtEl>
                                          <p:spTgt spid="7"/>
                                        </p:tgtEl>
                                        <p:attrNameLst>
                                          <p:attrName>style.visibility</p:attrName>
                                        </p:attrNameLst>
                                      </p:cBhvr>
                                      <p:to>
                                        <p:strVal val="hidden"/>
                                      </p:to>
                                    </p:set>
                                  </p:childTnLst>
                                </p:cTn>
                              </p:par>
                              <p:par>
                                <p:cTn id="48" presetID="10" presetClass="entr" presetSubtype="0" fill="hold" nodeType="withEffect">
                                  <p:stCondLst>
                                    <p:cond delay="0"/>
                                  </p:stCondLst>
                                  <p:childTnLst>
                                    <p:set>
                                      <p:cBhvr>
                                        <p:cTn id="49" dur="1" fill="hold">
                                          <p:stCondLst>
                                            <p:cond delay="0"/>
                                          </p:stCondLst>
                                        </p:cTn>
                                        <p:tgtEl>
                                          <p:spTgt spid="37898"/>
                                        </p:tgtEl>
                                        <p:attrNameLst>
                                          <p:attrName>style.visibility</p:attrName>
                                        </p:attrNameLst>
                                      </p:cBhvr>
                                      <p:to>
                                        <p:strVal val="visible"/>
                                      </p:to>
                                    </p:set>
                                    <p:animEffect transition="in" filter="fade">
                                      <p:cBhvr>
                                        <p:cTn id="50" dur="500"/>
                                        <p:tgtEl>
                                          <p:spTgt spid="37898"/>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xit" presetSubtype="0" fill="hold" nodeType="clickEffect">
                                  <p:stCondLst>
                                    <p:cond delay="0"/>
                                  </p:stCondLst>
                                  <p:childTnLst>
                                    <p:animEffect transition="out" filter="fade">
                                      <p:cBhvr>
                                        <p:cTn id="54" dur="500"/>
                                        <p:tgtEl>
                                          <p:spTgt spid="37898"/>
                                        </p:tgtEl>
                                      </p:cBhvr>
                                    </p:animEffect>
                                    <p:set>
                                      <p:cBhvr>
                                        <p:cTn id="55" dur="1" fill="hold">
                                          <p:stCondLst>
                                            <p:cond delay="499"/>
                                          </p:stCondLst>
                                        </p:cTn>
                                        <p:tgtEl>
                                          <p:spTgt spid="37898"/>
                                        </p:tgtEl>
                                        <p:attrNameLst>
                                          <p:attrName>style.visibility</p:attrName>
                                        </p:attrNameLst>
                                      </p:cBhvr>
                                      <p:to>
                                        <p:strVal val="hidden"/>
                                      </p:to>
                                    </p:set>
                                  </p:childTnLst>
                                </p:cTn>
                              </p:par>
                              <p:par>
                                <p:cTn id="56" presetID="10" presetClass="entr" presetSubtype="0" fill="hold" nodeType="withEffect">
                                  <p:stCondLst>
                                    <p:cond delay="0"/>
                                  </p:stCondLst>
                                  <p:childTnLst>
                                    <p:set>
                                      <p:cBhvr>
                                        <p:cTn id="57" dur="1" fill="hold">
                                          <p:stCondLst>
                                            <p:cond delay="0"/>
                                          </p:stCondLst>
                                        </p:cTn>
                                        <p:tgtEl>
                                          <p:spTgt spid="9"/>
                                        </p:tgtEl>
                                        <p:attrNameLst>
                                          <p:attrName>style.visibility</p:attrName>
                                        </p:attrNameLst>
                                      </p:cBhvr>
                                      <p:to>
                                        <p:strVal val="visible"/>
                                      </p:to>
                                    </p:set>
                                    <p:animEffect transition="in" filter="fade">
                                      <p:cBhvr>
                                        <p:cTn id="58" dur="500"/>
                                        <p:tgtEl>
                                          <p:spTgt spid="9"/>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xit" presetSubtype="0" fill="hold" nodeType="clickEffect">
                                  <p:stCondLst>
                                    <p:cond delay="0"/>
                                  </p:stCondLst>
                                  <p:childTnLst>
                                    <p:animEffect transition="out" filter="fade">
                                      <p:cBhvr>
                                        <p:cTn id="62" dur="500"/>
                                        <p:tgtEl>
                                          <p:spTgt spid="9"/>
                                        </p:tgtEl>
                                      </p:cBhvr>
                                    </p:animEffect>
                                    <p:set>
                                      <p:cBhvr>
                                        <p:cTn id="63" dur="1" fill="hold">
                                          <p:stCondLst>
                                            <p:cond delay="499"/>
                                          </p:stCondLst>
                                        </p:cTn>
                                        <p:tgtEl>
                                          <p:spTgt spid="9"/>
                                        </p:tgtEl>
                                        <p:attrNameLst>
                                          <p:attrName>style.visibility</p:attrName>
                                        </p:attrNameLst>
                                      </p:cBhvr>
                                      <p:to>
                                        <p:strVal val="hidden"/>
                                      </p:to>
                                    </p:set>
                                  </p:childTnLst>
                                </p:cTn>
                              </p:par>
                              <p:par>
                                <p:cTn id="64" presetID="10" presetClass="entr" presetSubtype="0" fill="hold" nodeType="withEffect">
                                  <p:stCondLst>
                                    <p:cond delay="0"/>
                                  </p:stCondLst>
                                  <p:childTnLst>
                                    <p:set>
                                      <p:cBhvr>
                                        <p:cTn id="65" dur="1" fill="hold">
                                          <p:stCondLst>
                                            <p:cond delay="0"/>
                                          </p:stCondLst>
                                        </p:cTn>
                                        <p:tgtEl>
                                          <p:spTgt spid="37900"/>
                                        </p:tgtEl>
                                        <p:attrNameLst>
                                          <p:attrName>style.visibility</p:attrName>
                                        </p:attrNameLst>
                                      </p:cBhvr>
                                      <p:to>
                                        <p:strVal val="visible"/>
                                      </p:to>
                                    </p:set>
                                    <p:animEffect transition="in" filter="fade">
                                      <p:cBhvr>
                                        <p:cTn id="66" dur="500"/>
                                        <p:tgtEl>
                                          <p:spTgt spid="37900"/>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xit" presetSubtype="0" fill="hold" nodeType="clickEffect">
                                  <p:stCondLst>
                                    <p:cond delay="0"/>
                                  </p:stCondLst>
                                  <p:childTnLst>
                                    <p:animEffect transition="out" filter="fade">
                                      <p:cBhvr>
                                        <p:cTn id="70" dur="500"/>
                                        <p:tgtEl>
                                          <p:spTgt spid="37900"/>
                                        </p:tgtEl>
                                      </p:cBhvr>
                                    </p:animEffect>
                                    <p:set>
                                      <p:cBhvr>
                                        <p:cTn id="71" dur="1" fill="hold">
                                          <p:stCondLst>
                                            <p:cond delay="499"/>
                                          </p:stCondLst>
                                        </p:cTn>
                                        <p:tgtEl>
                                          <p:spTgt spid="37900"/>
                                        </p:tgtEl>
                                        <p:attrNameLst>
                                          <p:attrName>style.visibility</p:attrName>
                                        </p:attrNameLst>
                                      </p:cBhvr>
                                      <p:to>
                                        <p:strVal val="hidden"/>
                                      </p:to>
                                    </p:set>
                                  </p:childTnLst>
                                </p:cTn>
                              </p:par>
                              <p:par>
                                <p:cTn id="72" presetID="10" presetClass="entr" presetSubtype="0" fill="hold" nodeType="withEffect">
                                  <p:stCondLst>
                                    <p:cond delay="0"/>
                                  </p:stCondLst>
                                  <p:childTnLst>
                                    <p:set>
                                      <p:cBhvr>
                                        <p:cTn id="73" dur="1" fill="hold">
                                          <p:stCondLst>
                                            <p:cond delay="0"/>
                                          </p:stCondLst>
                                        </p:cTn>
                                        <p:tgtEl>
                                          <p:spTgt spid="11"/>
                                        </p:tgtEl>
                                        <p:attrNameLst>
                                          <p:attrName>style.visibility</p:attrName>
                                        </p:attrNameLst>
                                      </p:cBhvr>
                                      <p:to>
                                        <p:strVal val="visible"/>
                                      </p:to>
                                    </p:set>
                                    <p:animEffect transition="in" filter="fade">
                                      <p:cBhvr>
                                        <p:cTn id="74" dur="500"/>
                                        <p:tgtEl>
                                          <p:spTgt spid="11"/>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xit" presetSubtype="0" fill="hold" nodeType="clickEffect">
                                  <p:stCondLst>
                                    <p:cond delay="0"/>
                                  </p:stCondLst>
                                  <p:childTnLst>
                                    <p:animEffect transition="out" filter="fade">
                                      <p:cBhvr>
                                        <p:cTn id="78" dur="500"/>
                                        <p:tgtEl>
                                          <p:spTgt spid="11"/>
                                        </p:tgtEl>
                                      </p:cBhvr>
                                    </p:animEffect>
                                    <p:set>
                                      <p:cBhvr>
                                        <p:cTn id="79" dur="1" fill="hold">
                                          <p:stCondLst>
                                            <p:cond delay="499"/>
                                          </p:stCondLst>
                                        </p:cTn>
                                        <p:tgtEl>
                                          <p:spTgt spid="11"/>
                                        </p:tgtEl>
                                        <p:attrNameLst>
                                          <p:attrName>style.visibility</p:attrName>
                                        </p:attrNameLst>
                                      </p:cBhvr>
                                      <p:to>
                                        <p:strVal val="hidden"/>
                                      </p:to>
                                    </p:set>
                                  </p:childTnLst>
                                </p:cTn>
                              </p:par>
                              <p:par>
                                <p:cTn id="80" presetID="10" presetClass="entr" presetSubtype="0" fill="hold" nodeType="withEffect">
                                  <p:stCondLst>
                                    <p:cond delay="0"/>
                                  </p:stCondLst>
                                  <p:childTnLst>
                                    <p:set>
                                      <p:cBhvr>
                                        <p:cTn id="81" dur="1" fill="hold">
                                          <p:stCondLst>
                                            <p:cond delay="0"/>
                                          </p:stCondLst>
                                        </p:cTn>
                                        <p:tgtEl>
                                          <p:spTgt spid="13"/>
                                        </p:tgtEl>
                                        <p:attrNameLst>
                                          <p:attrName>style.visibility</p:attrName>
                                        </p:attrNameLst>
                                      </p:cBhvr>
                                      <p:to>
                                        <p:strVal val="visible"/>
                                      </p:to>
                                    </p:set>
                                    <p:animEffect transition="in" filter="fade">
                                      <p:cBhvr>
                                        <p:cTn id="82" dur="500"/>
                                        <p:tgtEl>
                                          <p:spTgt spid="13"/>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xit" presetSubtype="0" fill="hold" nodeType="clickEffect">
                                  <p:stCondLst>
                                    <p:cond delay="0"/>
                                  </p:stCondLst>
                                  <p:childTnLst>
                                    <p:animEffect transition="out" filter="fade">
                                      <p:cBhvr>
                                        <p:cTn id="86" dur="500"/>
                                        <p:tgtEl>
                                          <p:spTgt spid="13"/>
                                        </p:tgtEl>
                                      </p:cBhvr>
                                    </p:animEffect>
                                    <p:set>
                                      <p:cBhvr>
                                        <p:cTn id="87" dur="1" fill="hold">
                                          <p:stCondLst>
                                            <p:cond delay="499"/>
                                          </p:stCondLst>
                                        </p:cTn>
                                        <p:tgtEl>
                                          <p:spTgt spid="13"/>
                                        </p:tgtEl>
                                        <p:attrNameLst>
                                          <p:attrName>style.visibility</p:attrName>
                                        </p:attrNameLst>
                                      </p:cBhvr>
                                      <p:to>
                                        <p:strVal val="hidden"/>
                                      </p:to>
                                    </p:set>
                                  </p:childTnLst>
                                </p:cTn>
                              </p:par>
                              <p:par>
                                <p:cTn id="88" presetID="10" presetClass="entr" presetSubtype="0" fill="hold" nodeType="withEffect">
                                  <p:stCondLst>
                                    <p:cond delay="0"/>
                                  </p:stCondLst>
                                  <p:childTnLst>
                                    <p:set>
                                      <p:cBhvr>
                                        <p:cTn id="89" dur="1" fill="hold">
                                          <p:stCondLst>
                                            <p:cond delay="0"/>
                                          </p:stCondLst>
                                        </p:cTn>
                                        <p:tgtEl>
                                          <p:spTgt spid="15"/>
                                        </p:tgtEl>
                                        <p:attrNameLst>
                                          <p:attrName>style.visibility</p:attrName>
                                        </p:attrNameLst>
                                      </p:cBhvr>
                                      <p:to>
                                        <p:strVal val="visible"/>
                                      </p:to>
                                    </p:set>
                                    <p:animEffect transition="in" filter="fade">
                                      <p:cBhvr>
                                        <p:cTn id="90" dur="500"/>
                                        <p:tgtEl>
                                          <p:spTgt spid="15"/>
                                        </p:tgtEl>
                                      </p:cBhvr>
                                    </p:animEffect>
                                  </p:childTnLst>
                                </p:cTn>
                              </p:par>
                            </p:childTnLst>
                          </p:cTn>
                        </p:par>
                      </p:childTnLst>
                    </p:cTn>
                  </p:par>
                  <p:par>
                    <p:cTn id="91" fill="hold">
                      <p:stCondLst>
                        <p:cond delay="indefinite"/>
                      </p:stCondLst>
                      <p:childTnLst>
                        <p:par>
                          <p:cTn id="92" fill="hold">
                            <p:stCondLst>
                              <p:cond delay="0"/>
                            </p:stCondLst>
                            <p:childTnLst>
                              <p:par>
                                <p:cTn id="93" presetID="10" presetClass="exit" presetSubtype="0" fill="hold" nodeType="clickEffect">
                                  <p:stCondLst>
                                    <p:cond delay="0"/>
                                  </p:stCondLst>
                                  <p:childTnLst>
                                    <p:animEffect transition="out" filter="fade">
                                      <p:cBhvr>
                                        <p:cTn id="94" dur="500"/>
                                        <p:tgtEl>
                                          <p:spTgt spid="15"/>
                                        </p:tgtEl>
                                      </p:cBhvr>
                                    </p:animEffect>
                                    <p:set>
                                      <p:cBhvr>
                                        <p:cTn id="95" dur="1" fill="hold">
                                          <p:stCondLst>
                                            <p:cond delay="499"/>
                                          </p:stCondLst>
                                        </p:cTn>
                                        <p:tgtEl>
                                          <p:spTgt spid="15"/>
                                        </p:tgtEl>
                                        <p:attrNameLst>
                                          <p:attrName>style.visibility</p:attrName>
                                        </p:attrNameLst>
                                      </p:cBhvr>
                                      <p:to>
                                        <p:strVal val="hidden"/>
                                      </p:to>
                                    </p:set>
                                  </p:childTnLst>
                                </p:cTn>
                              </p:par>
                              <p:par>
                                <p:cTn id="96" presetID="10" presetClass="entr" presetSubtype="0" fill="hold" nodeType="withEffect">
                                  <p:stCondLst>
                                    <p:cond delay="0"/>
                                  </p:stCondLst>
                                  <p:childTnLst>
                                    <p:set>
                                      <p:cBhvr>
                                        <p:cTn id="97" dur="1" fill="hold">
                                          <p:stCondLst>
                                            <p:cond delay="0"/>
                                          </p:stCondLst>
                                        </p:cTn>
                                        <p:tgtEl>
                                          <p:spTgt spid="17"/>
                                        </p:tgtEl>
                                        <p:attrNameLst>
                                          <p:attrName>style.visibility</p:attrName>
                                        </p:attrNameLst>
                                      </p:cBhvr>
                                      <p:to>
                                        <p:strVal val="visible"/>
                                      </p:to>
                                    </p:set>
                                    <p:animEffect transition="in" filter="fade">
                                      <p:cBhvr>
                                        <p:cTn id="98" dur="500"/>
                                        <p:tgtEl>
                                          <p:spTgt spid="17"/>
                                        </p:tgtEl>
                                      </p:cBhvr>
                                    </p:animEffect>
                                  </p:childTnLst>
                                </p:cTn>
                              </p:par>
                            </p:childTnLst>
                          </p:cTn>
                        </p:par>
                      </p:childTnLst>
                    </p:cTn>
                  </p:par>
                  <p:par>
                    <p:cTn id="99" fill="hold">
                      <p:stCondLst>
                        <p:cond delay="indefinite"/>
                      </p:stCondLst>
                      <p:childTnLst>
                        <p:par>
                          <p:cTn id="100" fill="hold">
                            <p:stCondLst>
                              <p:cond delay="0"/>
                            </p:stCondLst>
                            <p:childTnLst>
                              <p:par>
                                <p:cTn id="101" presetID="10" presetClass="exit" presetSubtype="0" fill="hold" nodeType="clickEffect">
                                  <p:stCondLst>
                                    <p:cond delay="0"/>
                                  </p:stCondLst>
                                  <p:childTnLst>
                                    <p:animEffect transition="out" filter="fade">
                                      <p:cBhvr>
                                        <p:cTn id="102" dur="500"/>
                                        <p:tgtEl>
                                          <p:spTgt spid="17"/>
                                        </p:tgtEl>
                                      </p:cBhvr>
                                    </p:animEffect>
                                    <p:set>
                                      <p:cBhvr>
                                        <p:cTn id="103" dur="1" fill="hold">
                                          <p:stCondLst>
                                            <p:cond delay="499"/>
                                          </p:stCondLst>
                                        </p:cTn>
                                        <p:tgtEl>
                                          <p:spTgt spid="17"/>
                                        </p:tgtEl>
                                        <p:attrNameLst>
                                          <p:attrName>style.visibility</p:attrName>
                                        </p:attrNameLst>
                                      </p:cBhvr>
                                      <p:to>
                                        <p:strVal val="hidden"/>
                                      </p:to>
                                    </p:set>
                                  </p:childTnLst>
                                </p:cTn>
                              </p:par>
                              <p:par>
                                <p:cTn id="104" presetID="10" presetClass="entr" presetSubtype="0" fill="hold" nodeType="withEffect">
                                  <p:stCondLst>
                                    <p:cond delay="0"/>
                                  </p:stCondLst>
                                  <p:childTnLst>
                                    <p:set>
                                      <p:cBhvr>
                                        <p:cTn id="105" dur="1" fill="hold">
                                          <p:stCondLst>
                                            <p:cond delay="0"/>
                                          </p:stCondLst>
                                        </p:cTn>
                                        <p:tgtEl>
                                          <p:spTgt spid="19"/>
                                        </p:tgtEl>
                                        <p:attrNameLst>
                                          <p:attrName>style.visibility</p:attrName>
                                        </p:attrNameLst>
                                      </p:cBhvr>
                                      <p:to>
                                        <p:strVal val="visible"/>
                                      </p:to>
                                    </p:set>
                                    <p:animEffect transition="in" filter="fade">
                                      <p:cBhvr>
                                        <p:cTn id="106"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BB43536-8423-FEEA-3F82-918AFFA14C0F}"/>
              </a:ext>
            </a:extLst>
          </p:cNvPr>
          <p:cNvSpPr txBox="1"/>
          <p:nvPr/>
        </p:nvSpPr>
        <p:spPr>
          <a:xfrm>
            <a:off x="914400" y="343162"/>
            <a:ext cx="9956800" cy="461665"/>
          </a:xfrm>
          <a:prstGeom prst="rect">
            <a:avLst/>
          </a:prstGeom>
          <a:noFill/>
        </p:spPr>
        <p:txBody>
          <a:bodyPr wrap="square">
            <a:spAutoFit/>
          </a:bodyPr>
          <a:lstStyle/>
          <a:p>
            <a:pPr algn="ctr"/>
            <a:r>
              <a:rPr lang="en-US" sz="2400" b="1" dirty="0">
                <a:solidFill>
                  <a:schemeClr val="bg1"/>
                </a:solidFill>
                <a:latin typeface="Calibri" panose="020F0502020204030204" pitchFamily="34" charset="0"/>
              </a:rPr>
              <a:t>Note: </a:t>
            </a:r>
            <a:r>
              <a:rPr lang="en-US" sz="2400" dirty="0">
                <a:solidFill>
                  <a:schemeClr val="bg1"/>
                </a:solidFill>
                <a:latin typeface="Calibri" panose="020F0502020204030204" pitchFamily="34" charset="0"/>
              </a:rPr>
              <a:t>ODBC needs to be used for reports that use </a:t>
            </a:r>
            <a:r>
              <a:rPr lang="en-US" sz="2400" dirty="0">
                <a:highlight>
                  <a:srgbClr val="FFFF00"/>
                </a:highlight>
                <a:latin typeface="Calibri" panose="020F0502020204030204" pitchFamily="34" charset="0"/>
              </a:rPr>
              <a:t>Fabric</a:t>
            </a:r>
            <a:r>
              <a:rPr lang="en-US" sz="2400" dirty="0">
                <a:solidFill>
                  <a:schemeClr val="bg1"/>
                </a:solidFill>
                <a:latin typeface="Calibri" panose="020F0502020204030204" pitchFamily="34" charset="0"/>
              </a:rPr>
              <a:t> as a data source</a:t>
            </a:r>
            <a:endParaRPr lang="en-US" sz="2353" dirty="0">
              <a:solidFill>
                <a:schemeClr val="bg1"/>
              </a:solidFill>
            </a:endParaRPr>
          </a:p>
        </p:txBody>
      </p:sp>
      <p:sp>
        <p:nvSpPr>
          <p:cNvPr id="7" name="TextBox 6">
            <a:extLst>
              <a:ext uri="{FF2B5EF4-FFF2-40B4-BE49-F238E27FC236}">
                <a16:creationId xmlns:a16="http://schemas.microsoft.com/office/drawing/2014/main" id="{9557B127-753D-DD3E-4283-049D1BB684AD}"/>
              </a:ext>
            </a:extLst>
          </p:cNvPr>
          <p:cNvSpPr txBox="1"/>
          <p:nvPr/>
        </p:nvSpPr>
        <p:spPr>
          <a:xfrm>
            <a:off x="1472152" y="1498601"/>
            <a:ext cx="9398000" cy="4075283"/>
          </a:xfrm>
          <a:prstGeom prst="rect">
            <a:avLst/>
          </a:prstGeom>
          <a:noFill/>
        </p:spPr>
        <p:txBody>
          <a:bodyPr wrap="square">
            <a:spAutoFit/>
          </a:bodyPr>
          <a:lstStyle/>
          <a:p>
            <a:pPr algn="l"/>
            <a:r>
              <a:rPr lang="en-US" sz="2353" dirty="0">
                <a:solidFill>
                  <a:schemeClr val="bg1"/>
                </a:solidFill>
                <a:latin typeface="Roboto" panose="02000000000000000000" pitchFamily="2" charset="0"/>
              </a:rPr>
              <a:t>ODBC Configuration:</a:t>
            </a:r>
          </a:p>
          <a:p>
            <a:pPr algn="l"/>
            <a:endParaRPr lang="en-US" sz="2353" dirty="0">
              <a:solidFill>
                <a:schemeClr val="bg1"/>
              </a:solidFill>
              <a:latin typeface="Roboto" panose="02000000000000000000" pitchFamily="2" charset="0"/>
            </a:endParaRPr>
          </a:p>
          <a:p>
            <a:pPr algn="l"/>
            <a:r>
              <a:rPr lang="en-US" sz="2353" dirty="0">
                <a:solidFill>
                  <a:schemeClr val="bg1"/>
                </a:solidFill>
                <a:latin typeface="Roboto" panose="02000000000000000000" pitchFamily="2" charset="0"/>
              </a:rPr>
              <a:t>Page One (in Advanced section):</a:t>
            </a:r>
          </a:p>
          <a:p>
            <a:pPr algn="l"/>
            <a:br>
              <a:rPr lang="en-US" sz="2353" dirty="0">
                <a:solidFill>
                  <a:schemeClr val="bg1"/>
                </a:solidFill>
                <a:latin typeface="Roboto" panose="02000000000000000000" pitchFamily="2" charset="0"/>
              </a:rPr>
            </a:br>
            <a:r>
              <a:rPr lang="en-US" sz="2353" dirty="0">
                <a:solidFill>
                  <a:schemeClr val="bg1"/>
                </a:solidFill>
                <a:latin typeface="Roboto" panose="02000000000000000000" pitchFamily="2" charset="0"/>
              </a:rPr>
              <a:t>DRIVER={ODBC Driver 17 for SQL Server};Server=*Fabric Server*</a:t>
            </a:r>
          </a:p>
          <a:p>
            <a:pPr algn="l"/>
            <a:endParaRPr lang="en-US" sz="2353" dirty="0">
              <a:solidFill>
                <a:schemeClr val="bg1"/>
              </a:solidFill>
              <a:latin typeface="Roboto" panose="02000000000000000000" pitchFamily="2" charset="0"/>
            </a:endParaRPr>
          </a:p>
          <a:p>
            <a:pPr algn="l"/>
            <a:r>
              <a:rPr lang="en-US" sz="2353" dirty="0">
                <a:solidFill>
                  <a:schemeClr val="bg1"/>
                </a:solidFill>
                <a:latin typeface="Roboto" panose="02000000000000000000" pitchFamily="2" charset="0"/>
              </a:rPr>
              <a:t>Page Two:</a:t>
            </a:r>
          </a:p>
          <a:p>
            <a:pPr algn="l"/>
            <a:br>
              <a:rPr lang="en-US" sz="2353" dirty="0">
                <a:solidFill>
                  <a:schemeClr val="bg1"/>
                </a:solidFill>
                <a:latin typeface="Roboto" panose="02000000000000000000" pitchFamily="2" charset="0"/>
              </a:rPr>
            </a:br>
            <a:r>
              <a:rPr lang="en-US" sz="2353" dirty="0">
                <a:solidFill>
                  <a:schemeClr val="bg1"/>
                </a:solidFill>
                <a:latin typeface="Roboto" panose="02000000000000000000" pitchFamily="2" charset="0"/>
              </a:rPr>
              <a:t>User Id=*Service Principal ClientID*</a:t>
            </a:r>
            <a:br>
              <a:rPr lang="en-US" sz="2353" dirty="0">
                <a:solidFill>
                  <a:schemeClr val="bg1"/>
                </a:solidFill>
                <a:latin typeface="Roboto" panose="02000000000000000000" pitchFamily="2" charset="0"/>
              </a:rPr>
            </a:br>
            <a:r>
              <a:rPr lang="en-US" sz="2353" dirty="0">
                <a:solidFill>
                  <a:schemeClr val="bg1"/>
                </a:solidFill>
                <a:latin typeface="Roboto" panose="02000000000000000000" pitchFamily="2" charset="0"/>
              </a:rPr>
              <a:t>Password=*Service Principal Client Secret*</a:t>
            </a:r>
            <a:br>
              <a:rPr lang="en-US" sz="2353" dirty="0">
                <a:solidFill>
                  <a:schemeClr val="bg1"/>
                </a:solidFill>
                <a:latin typeface="Roboto" panose="02000000000000000000" pitchFamily="2" charset="0"/>
              </a:rPr>
            </a:br>
            <a:r>
              <a:rPr lang="en-US" sz="2353" dirty="0">
                <a:solidFill>
                  <a:schemeClr val="bg1"/>
                </a:solidFill>
                <a:latin typeface="Roboto" panose="02000000000000000000" pitchFamily="2" charset="0"/>
              </a:rPr>
              <a:t>Authentication=</a:t>
            </a:r>
            <a:r>
              <a:rPr lang="en-US" sz="2353" dirty="0" err="1">
                <a:solidFill>
                  <a:schemeClr val="bg1"/>
                </a:solidFill>
                <a:latin typeface="Roboto" panose="02000000000000000000" pitchFamily="2" charset="0"/>
              </a:rPr>
              <a:t>ActiveDirectoryServicePrincipal</a:t>
            </a:r>
            <a:endParaRPr lang="en-US" sz="2353" dirty="0">
              <a:solidFill>
                <a:schemeClr val="bg1"/>
              </a:solidFill>
              <a:latin typeface="Roboto" panose="02000000000000000000" pitchFamily="2" charset="0"/>
            </a:endParaRPr>
          </a:p>
        </p:txBody>
      </p:sp>
    </p:spTree>
    <p:extLst>
      <p:ext uri="{BB962C8B-B14F-4D97-AF65-F5344CB8AC3E}">
        <p14:creationId xmlns:p14="http://schemas.microsoft.com/office/powerpoint/2010/main" val="215254239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a:xfrm>
            <a:off x="2004060" y="937973"/>
            <a:ext cx="8183880" cy="1447800"/>
          </a:xfrm>
        </p:spPr>
        <p:txBody>
          <a:bodyPr>
            <a:normAutofit/>
          </a:bodyPr>
          <a:lstStyle/>
          <a:p>
            <a:pPr algn="ctr"/>
            <a:r>
              <a:rPr lang="en-US" dirty="0">
                <a:effectLst>
                  <a:outerShdw blurRad="38100" dist="38100" dir="2700000" algn="tl">
                    <a:srgbClr val="000000">
                      <a:alpha val="43137"/>
                    </a:srgbClr>
                  </a:outerShdw>
                </a:effectLst>
              </a:rPr>
              <a:t>All Resources</a:t>
            </a:r>
            <a:br>
              <a:rPr lang="en-US" dirty="0">
                <a:effectLst>
                  <a:outerShdw blurRad="38100" dist="38100" dir="2700000" algn="tl">
                    <a:srgbClr val="000000">
                      <a:alpha val="43137"/>
                    </a:srgbClr>
                  </a:outerShdw>
                </a:effectLst>
              </a:rPr>
            </a:br>
            <a:r>
              <a:rPr lang="en-US" dirty="0">
                <a:effectLst>
                  <a:outerShdw blurRad="38100" dist="38100" dir="2700000" algn="tl">
                    <a:srgbClr val="000000">
                      <a:alpha val="43137"/>
                    </a:srgbClr>
                  </a:outerShdw>
                </a:effectLst>
              </a:rPr>
              <a:t>Files / Tutorials</a:t>
            </a:r>
          </a:p>
        </p:txBody>
      </p:sp>
      <p:sp>
        <p:nvSpPr>
          <p:cNvPr id="4" name="TextBox 3">
            <a:extLst>
              <a:ext uri="{FF2B5EF4-FFF2-40B4-BE49-F238E27FC236}">
                <a16:creationId xmlns:a16="http://schemas.microsoft.com/office/drawing/2014/main" id="{AA9D1AB8-D42E-245C-8B06-C3022921D6A8}"/>
              </a:ext>
            </a:extLst>
          </p:cNvPr>
          <p:cNvSpPr txBox="1"/>
          <p:nvPr/>
        </p:nvSpPr>
        <p:spPr>
          <a:xfrm>
            <a:off x="3149600" y="5089527"/>
            <a:ext cx="6096000" cy="748988"/>
          </a:xfrm>
          <a:prstGeom prst="rect">
            <a:avLst/>
          </a:prstGeom>
          <a:noFill/>
        </p:spPr>
        <p:txBody>
          <a:bodyPr wrap="square">
            <a:spAutoFit/>
          </a:bodyPr>
          <a:lstStyle/>
          <a:p>
            <a:pPr algn="ctr"/>
            <a:r>
              <a:rPr lang="en-US" sz="4267" dirty="0">
                <a:solidFill>
                  <a:schemeClr val="bg1"/>
                </a:solidFill>
              </a:rPr>
              <a:t>https://blazordata.net</a:t>
            </a:r>
          </a:p>
        </p:txBody>
      </p:sp>
      <p:pic>
        <p:nvPicPr>
          <p:cNvPr id="6" name="Picture 5">
            <a:extLst>
              <a:ext uri="{FF2B5EF4-FFF2-40B4-BE49-F238E27FC236}">
                <a16:creationId xmlns:a16="http://schemas.microsoft.com/office/drawing/2014/main" id="{7F3C195D-CF73-1BEA-06BE-4EBBA6C23CDB}"/>
              </a:ext>
            </a:extLst>
          </p:cNvPr>
          <p:cNvPicPr>
            <a:picLocks noChangeAspect="1"/>
          </p:cNvPicPr>
          <p:nvPr/>
        </p:nvPicPr>
        <p:blipFill>
          <a:blip r:embed="rId3"/>
          <a:stretch>
            <a:fillRect/>
          </a:stretch>
        </p:blipFill>
        <p:spPr>
          <a:xfrm>
            <a:off x="5003800" y="2819400"/>
            <a:ext cx="2184400" cy="21844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2000"/>
                                        <p:tgtEl>
                                          <p:spTgt spid="6"/>
                                        </p:tgtEl>
                                      </p:cBhvr>
                                    </p:animEffect>
                                    <p:anim calcmode="lin" valueType="num">
                                      <p:cBhvr>
                                        <p:cTn id="8" dur="2000" fill="hold"/>
                                        <p:tgtEl>
                                          <p:spTgt spid="6"/>
                                        </p:tgtEl>
                                        <p:attrNameLst>
                                          <p:attrName>ppt_w</p:attrName>
                                        </p:attrNameLst>
                                      </p:cBhvr>
                                      <p:tavLst>
                                        <p:tav tm="0" fmla="#ppt_w*sin(2.5*pi*$)">
                                          <p:val>
                                            <p:fltVal val="0"/>
                                          </p:val>
                                        </p:tav>
                                        <p:tav tm="100000">
                                          <p:val>
                                            <p:fltVal val="1"/>
                                          </p:val>
                                        </p:tav>
                                      </p:tavLst>
                                    </p:anim>
                                    <p:anim calcmode="lin" valueType="num">
                                      <p:cBhvr>
                                        <p:cTn id="9" dur="2000" fill="hold"/>
                                        <p:tgtEl>
                                          <p:spTgt spid="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E913C6-EEC7-A23A-8E76-BB97D4D0E7DD}"/>
            </a:ext>
          </a:extLst>
        </p:cNvPr>
        <p:cNvGrpSpPr/>
        <p:nvPr/>
      </p:nvGrpSpPr>
      <p:grpSpPr>
        <a:xfrm>
          <a:off x="0" y="0"/>
          <a:ext cx="0" cy="0"/>
          <a:chOff x="0" y="0"/>
          <a:chExt cx="0" cy="0"/>
        </a:xfrm>
      </p:grpSpPr>
      <p:pic>
        <p:nvPicPr>
          <p:cNvPr id="10" name="Picture 9" descr="A cartoon toy in a blue object&#10;&#10;Description automatically generated">
            <a:extLst>
              <a:ext uri="{FF2B5EF4-FFF2-40B4-BE49-F238E27FC236}">
                <a16:creationId xmlns:a16="http://schemas.microsoft.com/office/drawing/2014/main" id="{491078F2-611E-39CD-D0A2-EED5A8E60394}"/>
              </a:ext>
            </a:extLst>
          </p:cNvPr>
          <p:cNvPicPr>
            <a:picLocks noChangeAspect="1"/>
          </p:cNvPicPr>
          <p:nvPr/>
        </p:nvPicPr>
        <p:blipFill>
          <a:blip r:embed="rId3"/>
          <a:stretch>
            <a:fillRect/>
          </a:stretch>
        </p:blipFill>
        <p:spPr>
          <a:xfrm>
            <a:off x="1937426" y="136777"/>
            <a:ext cx="8317147" cy="3052692"/>
          </a:xfrm>
          <a:prstGeom prst="rect">
            <a:avLst/>
          </a:prstGeom>
        </p:spPr>
      </p:pic>
      <p:sp>
        <p:nvSpPr>
          <p:cNvPr id="8" name="Rounded Rectangle 21">
            <a:extLst>
              <a:ext uri="{FF2B5EF4-FFF2-40B4-BE49-F238E27FC236}">
                <a16:creationId xmlns:a16="http://schemas.microsoft.com/office/drawing/2014/main" id="{FF448795-E774-2C46-CFB6-9592C927BE94}"/>
              </a:ext>
            </a:extLst>
          </p:cNvPr>
          <p:cNvSpPr/>
          <p:nvPr/>
        </p:nvSpPr>
        <p:spPr>
          <a:xfrm>
            <a:off x="1567543" y="3026519"/>
            <a:ext cx="9056914" cy="2458828"/>
          </a:xfrm>
          <a:prstGeom prst="roundRect">
            <a:avLst>
              <a:gd name="adj" fmla="val 14006"/>
            </a:avLst>
          </a:prstGeom>
          <a:solidFill>
            <a:srgbClr val="F4F3F5"/>
          </a:solidFill>
          <a:effectLst>
            <a:outerShdw blurRad="63500" dist="127000" dir="2700000" algn="tl" rotWithShape="0">
              <a:srgbClr val="B1B3B3">
                <a:alpha val="50000"/>
              </a:srgbClr>
            </a:outerShdw>
          </a:effectLst>
        </p:spPr>
        <p:txBody>
          <a:bodyPr wrap="square" lIns="0" tIns="0" rIns="0" bIns="0" anchor="t"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w="3175">
                <a:noFill/>
              </a:ln>
              <a:solidFill>
                <a:srgbClr val="3A20A0"/>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4" name="Rounded Rectangle 21">
            <a:extLst>
              <a:ext uri="{FF2B5EF4-FFF2-40B4-BE49-F238E27FC236}">
                <a16:creationId xmlns:a16="http://schemas.microsoft.com/office/drawing/2014/main" id="{19B5E02C-B4DC-807C-71CD-86B11447F6BB}"/>
              </a:ext>
            </a:extLst>
          </p:cNvPr>
          <p:cNvSpPr/>
          <p:nvPr/>
        </p:nvSpPr>
        <p:spPr>
          <a:xfrm>
            <a:off x="609600" y="2047647"/>
            <a:ext cx="10972800" cy="1334182"/>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14367" fontAlgn="base">
              <a:spcBef>
                <a:spcPct val="0"/>
              </a:spcBef>
              <a:spcAft>
                <a:spcPct val="0"/>
              </a:spcAft>
            </a:pPr>
            <a:endParaRPr lang="en-US" sz="1600" b="1" kern="0">
              <a:ln w="3175">
                <a:noFill/>
              </a:ln>
              <a:gradFill>
                <a:gsLst>
                  <a:gs pos="53933">
                    <a:srgbClr val="FFFFFF"/>
                  </a:gs>
                  <a:gs pos="38000">
                    <a:srgbClr val="FFFFFF"/>
                  </a:gs>
                </a:gsLst>
                <a:path path="circle">
                  <a:fillToRect l="100000" b="100000"/>
                </a:path>
              </a:gradFill>
              <a:latin typeface="Calibri" panose="020F0502020204030204"/>
              <a:cs typeface="Segoe UI" pitchFamily="34" charset="0"/>
            </a:endParaRPr>
          </a:p>
        </p:txBody>
      </p:sp>
      <p:sp>
        <p:nvSpPr>
          <p:cNvPr id="5" name="Title 4">
            <a:extLst>
              <a:ext uri="{FF2B5EF4-FFF2-40B4-BE49-F238E27FC236}">
                <a16:creationId xmlns:a16="http://schemas.microsoft.com/office/drawing/2014/main" id="{51C14C2A-EA1A-C35E-1DE4-F411F40C01A1}"/>
              </a:ext>
            </a:extLst>
          </p:cNvPr>
          <p:cNvSpPr>
            <a:spLocks noGrp="1"/>
          </p:cNvSpPr>
          <p:nvPr>
            <p:ph type="title"/>
          </p:nvPr>
        </p:nvSpPr>
        <p:spPr>
          <a:xfrm>
            <a:off x="2612571" y="2047647"/>
            <a:ext cx="6966858" cy="1334182"/>
          </a:xfrm>
        </p:spPr>
        <p:txBody>
          <a:bodyPr anchor="ctr">
            <a:normAutofit/>
          </a:bodyPr>
          <a:lstStyle/>
          <a:p>
            <a:pPr algn="ctr"/>
            <a:r>
              <a:rPr lang="en-US" sz="6600">
                <a:solidFill>
                  <a:schemeClr val="bg1"/>
                </a:solidFill>
              </a:rPr>
              <a:t>Get .NET 9</a:t>
            </a:r>
          </a:p>
        </p:txBody>
      </p:sp>
      <p:grpSp>
        <p:nvGrpSpPr>
          <p:cNvPr id="9" name="Group 8">
            <a:extLst>
              <a:ext uri="{FF2B5EF4-FFF2-40B4-BE49-F238E27FC236}">
                <a16:creationId xmlns:a16="http://schemas.microsoft.com/office/drawing/2014/main" id="{31DD62E5-8802-8A32-A9FD-2B55F3FACD3B}"/>
              </a:ext>
            </a:extLst>
          </p:cNvPr>
          <p:cNvGrpSpPr/>
          <p:nvPr/>
        </p:nvGrpSpPr>
        <p:grpSpPr>
          <a:xfrm>
            <a:off x="3422457" y="3958129"/>
            <a:ext cx="4535000" cy="1183327"/>
            <a:chOff x="3422457" y="3958129"/>
            <a:chExt cx="4535000" cy="1183327"/>
          </a:xfrm>
        </p:grpSpPr>
        <p:sp>
          <p:nvSpPr>
            <p:cNvPr id="2" name="Content Placeholder 3">
              <a:extLst>
                <a:ext uri="{FF2B5EF4-FFF2-40B4-BE49-F238E27FC236}">
                  <a16:creationId xmlns:a16="http://schemas.microsoft.com/office/drawing/2014/main" id="{70B236C6-DF83-8833-355A-3790359615AE}"/>
                </a:ext>
              </a:extLst>
            </p:cNvPr>
            <p:cNvSpPr txBox="1">
              <a:spLocks/>
            </p:cNvSpPr>
            <p:nvPr/>
          </p:nvSpPr>
          <p:spPr>
            <a:xfrm>
              <a:off x="4234543" y="3958129"/>
              <a:ext cx="3722914" cy="118332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3000"/>
                </a:spcBef>
                <a:spcAft>
                  <a:spcPts val="0"/>
                </a:spcAft>
                <a:buClrTx/>
                <a:buSzTx/>
                <a:buFont typeface="Arial" panose="020B0604020202020204" pitchFamily="34" charset="0"/>
                <a:buNone/>
                <a:tabLst/>
                <a:defRPr/>
              </a:pPr>
              <a:r>
                <a:rPr kumimoji="0" lang="en-US" sz="3200" b="0" i="0" u="none" strike="noStrike" kern="1200" cap="none" spc="0" normalizeH="0" baseline="0" noProof="0" dirty="0">
                  <a:ln>
                    <a:noFill/>
                  </a:ln>
                  <a:solidFill>
                    <a:srgbClr val="333333">
                      <a:lumMod val="50000"/>
                    </a:srgbClr>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Download .NET </a:t>
              </a:r>
              <a:r>
                <a:rPr lang="en-US" sz="3200" dirty="0">
                  <a:solidFill>
                    <a:srgbClr val="333333">
                      <a:lumMod val="50000"/>
                    </a:srgbClr>
                  </a:solidFill>
                  <a:latin typeface="Open Sans SemiBold" panose="020B0706030804020204" pitchFamily="34" charset="0"/>
                  <a:ea typeface="Open Sans SemiBold" panose="020B0706030804020204" pitchFamily="34" charset="0"/>
                  <a:cs typeface="Open Sans SemiBold" panose="020B0706030804020204" pitchFamily="34" charset="0"/>
                </a:rPr>
                <a:t>9</a:t>
              </a:r>
              <a:r>
                <a:rPr kumimoji="0" lang="en-US" sz="3200" b="0" i="0" u="none" strike="noStrike" kern="1200" cap="none" spc="0" normalizeH="0" baseline="0" noProof="0" dirty="0">
                  <a:ln>
                    <a:noFill/>
                  </a:ln>
                  <a:solidFill>
                    <a:srgbClr val="333333">
                      <a:lumMod val="50000"/>
                    </a:srgbClr>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 </a:t>
              </a:r>
              <a:br>
                <a:rPr kumimoji="0" lang="en-US" sz="3200" b="0" i="0" u="none" strike="noStrike" kern="1200" cap="none" spc="0" normalizeH="0" baseline="0" noProof="0" dirty="0">
                  <a:ln>
                    <a:noFill/>
                  </a:ln>
                  <a:solidFill>
                    <a:srgbClr val="333333">
                      <a:lumMod val="50000"/>
                    </a:srgbClr>
                  </a:solidFill>
                  <a:effectLst/>
                  <a:uLnTx/>
                  <a:uFillTx/>
                  <a:latin typeface="Open Sans" panose="020B0606030504020204" pitchFamily="34" charset="0"/>
                  <a:ea typeface="Open Sans" panose="020B0606030504020204" pitchFamily="34" charset="0"/>
                  <a:cs typeface="Open Sans" panose="020B0606030504020204" pitchFamily="34" charset="0"/>
                </a:rPr>
              </a:br>
              <a:r>
                <a:rPr lang="en-US" dirty="0">
                  <a:solidFill>
                    <a:schemeClr val="accent1"/>
                  </a:solidFill>
                  <a:latin typeface="Open Sans SemiBold" panose="020B0706030804020204" pitchFamily="34" charset="0"/>
                  <a:ea typeface="Open Sans SemiBold" panose="020B0706030804020204" pitchFamily="34" charset="0"/>
                  <a:cs typeface="Open Sans SemiBold" panose="020B0706030804020204" pitchFamily="34" charset="0"/>
                  <a:hlinkClick r:id="rId4">
                    <a:extLst>
                      <a:ext uri="{A12FA001-AC4F-418D-AE19-62706E023703}">
                        <ahyp:hlinkClr xmlns:ahyp="http://schemas.microsoft.com/office/drawing/2018/hyperlinkcolor" val="tx"/>
                      </a:ext>
                    </a:extLst>
                  </a:hlinkClick>
                </a:rPr>
                <a:t>aka.ms/get-dotnet-9</a:t>
              </a:r>
              <a:endParaRPr lang="en-US" dirty="0">
                <a:solidFill>
                  <a:schemeClr val="accent1"/>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7" name="Graphic 120">
              <a:extLst>
                <a:ext uri="{FF2B5EF4-FFF2-40B4-BE49-F238E27FC236}">
                  <a16:creationId xmlns:a16="http://schemas.microsoft.com/office/drawing/2014/main" id="{00FFE75E-08D2-7900-375C-26D08F882528}"/>
                </a:ext>
              </a:extLst>
            </p:cNvPr>
            <p:cNvSpPr/>
            <p:nvPr/>
          </p:nvSpPr>
          <p:spPr>
            <a:xfrm rot="5400000">
              <a:off x="3422457" y="4054443"/>
              <a:ext cx="699600" cy="699600"/>
            </a:xfrm>
            <a:custGeom>
              <a:avLst/>
              <a:gdLst>
                <a:gd name="connsiteX0" fmla="*/ 190500 w 381000"/>
                <a:gd name="connsiteY0" fmla="*/ 0 h 381000"/>
                <a:gd name="connsiteX1" fmla="*/ 381000 w 381000"/>
                <a:gd name="connsiteY1" fmla="*/ 190500 h 381000"/>
                <a:gd name="connsiteX2" fmla="*/ 190500 w 381000"/>
                <a:gd name="connsiteY2" fmla="*/ 381000 h 381000"/>
                <a:gd name="connsiteX3" fmla="*/ 0 w 381000"/>
                <a:gd name="connsiteY3" fmla="*/ 190500 h 381000"/>
                <a:gd name="connsiteX4" fmla="*/ 190500 w 381000"/>
                <a:gd name="connsiteY4" fmla="*/ 0 h 381000"/>
                <a:gd name="connsiteX5" fmla="*/ 205365 w 381000"/>
                <a:gd name="connsiteY5" fmla="*/ 104184 h 381000"/>
                <a:gd name="connsiteX6" fmla="*/ 203763 w 381000"/>
                <a:gd name="connsiteY6" fmla="*/ 102800 h 381000"/>
                <a:gd name="connsiteX7" fmla="*/ 186949 w 381000"/>
                <a:gd name="connsiteY7" fmla="*/ 102664 h 381000"/>
                <a:gd name="connsiteX8" fmla="*/ 185159 w 381000"/>
                <a:gd name="connsiteY8" fmla="*/ 104184 h 381000"/>
                <a:gd name="connsiteX9" fmla="*/ 183776 w 381000"/>
                <a:gd name="connsiteY9" fmla="*/ 105786 h 381000"/>
                <a:gd name="connsiteX10" fmla="*/ 183640 w 381000"/>
                <a:gd name="connsiteY10" fmla="*/ 122600 h 381000"/>
                <a:gd name="connsiteX11" fmla="*/ 185159 w 381000"/>
                <a:gd name="connsiteY11" fmla="*/ 124389 h 381000"/>
                <a:gd name="connsiteX12" fmla="*/ 236969 w 381000"/>
                <a:gd name="connsiteY12" fmla="*/ 176199 h 381000"/>
                <a:gd name="connsiteX13" fmla="*/ 109524 w 381000"/>
                <a:gd name="connsiteY13" fmla="*/ 176199 h 381000"/>
                <a:gd name="connsiteX14" fmla="*/ 107585 w 381000"/>
                <a:gd name="connsiteY14" fmla="*/ 176329 h 381000"/>
                <a:gd name="connsiteX15" fmla="*/ 95367 w 381000"/>
                <a:gd name="connsiteY15" fmla="*/ 188547 h 381000"/>
                <a:gd name="connsiteX16" fmla="*/ 95236 w 381000"/>
                <a:gd name="connsiteY16" fmla="*/ 190487 h 381000"/>
                <a:gd name="connsiteX17" fmla="*/ 95367 w 381000"/>
                <a:gd name="connsiteY17" fmla="*/ 192426 h 381000"/>
                <a:gd name="connsiteX18" fmla="*/ 107585 w 381000"/>
                <a:gd name="connsiteY18" fmla="*/ 204643 h 381000"/>
                <a:gd name="connsiteX19" fmla="*/ 109524 w 381000"/>
                <a:gd name="connsiteY19" fmla="*/ 204774 h 381000"/>
                <a:gd name="connsiteX20" fmla="*/ 236969 w 381000"/>
                <a:gd name="connsiteY20" fmla="*/ 204774 h 381000"/>
                <a:gd name="connsiteX21" fmla="*/ 185147 w 381000"/>
                <a:gd name="connsiteY21" fmla="*/ 256598 h 381000"/>
                <a:gd name="connsiteX22" fmla="*/ 183764 w 381000"/>
                <a:gd name="connsiteY22" fmla="*/ 258200 h 381000"/>
                <a:gd name="connsiteX23" fmla="*/ 185144 w 381000"/>
                <a:gd name="connsiteY23" fmla="*/ 276802 h 381000"/>
                <a:gd name="connsiteX24" fmla="*/ 203748 w 381000"/>
                <a:gd name="connsiteY24" fmla="*/ 278191 h 381000"/>
                <a:gd name="connsiteX25" fmla="*/ 205350 w 381000"/>
                <a:gd name="connsiteY25" fmla="*/ 276808 h 381000"/>
                <a:gd name="connsiteX26" fmla="*/ 281578 w 381000"/>
                <a:gd name="connsiteY26" fmla="*/ 200608 h 381000"/>
                <a:gd name="connsiteX27" fmla="*/ 282963 w 381000"/>
                <a:gd name="connsiteY27" fmla="*/ 199004 h 381000"/>
                <a:gd name="connsiteX28" fmla="*/ 283101 w 381000"/>
                <a:gd name="connsiteY28" fmla="*/ 182190 h 381000"/>
                <a:gd name="connsiteX29" fmla="*/ 281580 w 381000"/>
                <a:gd name="connsiteY29" fmla="*/ 180400 h 381000"/>
                <a:gd name="connsiteX30" fmla="*/ 205365 w 381000"/>
                <a:gd name="connsiteY30" fmla="*/ 104184 h 381000"/>
                <a:gd name="connsiteX31" fmla="*/ 203763 w 381000"/>
                <a:gd name="connsiteY31" fmla="*/ 102800 h 381000"/>
                <a:gd name="connsiteX32" fmla="*/ 205365 w 381000"/>
                <a:gd name="connsiteY32" fmla="*/ 104184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81000" h="381000">
                  <a:moveTo>
                    <a:pt x="190500" y="0"/>
                  </a:moveTo>
                  <a:cubicBezTo>
                    <a:pt x="295710" y="0"/>
                    <a:pt x="381000" y="85290"/>
                    <a:pt x="381000" y="190500"/>
                  </a:cubicBezTo>
                  <a:cubicBezTo>
                    <a:pt x="381000" y="295709"/>
                    <a:pt x="295710" y="381000"/>
                    <a:pt x="190500" y="381000"/>
                  </a:cubicBezTo>
                  <a:cubicBezTo>
                    <a:pt x="85290" y="381000"/>
                    <a:pt x="0" y="295709"/>
                    <a:pt x="0" y="190500"/>
                  </a:cubicBezTo>
                  <a:cubicBezTo>
                    <a:pt x="0" y="85290"/>
                    <a:pt x="85290" y="0"/>
                    <a:pt x="190500" y="0"/>
                  </a:cubicBezTo>
                  <a:close/>
                  <a:moveTo>
                    <a:pt x="205365" y="104184"/>
                  </a:moveTo>
                  <a:lnTo>
                    <a:pt x="203763" y="102800"/>
                  </a:lnTo>
                  <a:cubicBezTo>
                    <a:pt x="198791" y="99111"/>
                    <a:pt x="191967" y="99066"/>
                    <a:pt x="186949" y="102664"/>
                  </a:cubicBezTo>
                  <a:lnTo>
                    <a:pt x="185159" y="104184"/>
                  </a:lnTo>
                  <a:lnTo>
                    <a:pt x="183776" y="105786"/>
                  </a:lnTo>
                  <a:cubicBezTo>
                    <a:pt x="180088" y="110758"/>
                    <a:pt x="180042" y="117582"/>
                    <a:pt x="183640" y="122600"/>
                  </a:cubicBezTo>
                  <a:lnTo>
                    <a:pt x="185159" y="124389"/>
                  </a:lnTo>
                  <a:lnTo>
                    <a:pt x="236969" y="176199"/>
                  </a:lnTo>
                  <a:lnTo>
                    <a:pt x="109524" y="176199"/>
                  </a:lnTo>
                  <a:lnTo>
                    <a:pt x="107585" y="176329"/>
                  </a:lnTo>
                  <a:cubicBezTo>
                    <a:pt x="101246" y="177190"/>
                    <a:pt x="96227" y="182208"/>
                    <a:pt x="95367" y="188547"/>
                  </a:cubicBezTo>
                  <a:lnTo>
                    <a:pt x="95236" y="190487"/>
                  </a:lnTo>
                  <a:lnTo>
                    <a:pt x="95367" y="192426"/>
                  </a:lnTo>
                  <a:cubicBezTo>
                    <a:pt x="96227" y="198766"/>
                    <a:pt x="101246" y="203784"/>
                    <a:pt x="107585" y="204643"/>
                  </a:cubicBezTo>
                  <a:lnTo>
                    <a:pt x="109524" y="204774"/>
                  </a:lnTo>
                  <a:lnTo>
                    <a:pt x="236969" y="204774"/>
                  </a:lnTo>
                  <a:lnTo>
                    <a:pt x="185147" y="256598"/>
                  </a:lnTo>
                  <a:lnTo>
                    <a:pt x="183764" y="258200"/>
                  </a:lnTo>
                  <a:cubicBezTo>
                    <a:pt x="179613" y="263793"/>
                    <a:pt x="180072" y="271729"/>
                    <a:pt x="185144" y="276802"/>
                  </a:cubicBezTo>
                  <a:cubicBezTo>
                    <a:pt x="190217" y="281877"/>
                    <a:pt x="198153" y="282338"/>
                    <a:pt x="203748" y="278191"/>
                  </a:cubicBezTo>
                  <a:lnTo>
                    <a:pt x="205350" y="276808"/>
                  </a:lnTo>
                  <a:lnTo>
                    <a:pt x="281578" y="200608"/>
                  </a:lnTo>
                  <a:lnTo>
                    <a:pt x="282963" y="199004"/>
                  </a:lnTo>
                  <a:cubicBezTo>
                    <a:pt x="286653" y="194032"/>
                    <a:pt x="286699" y="187208"/>
                    <a:pt x="283101" y="182190"/>
                  </a:cubicBezTo>
                  <a:lnTo>
                    <a:pt x="281580" y="180400"/>
                  </a:lnTo>
                  <a:lnTo>
                    <a:pt x="205365" y="104184"/>
                  </a:lnTo>
                  <a:lnTo>
                    <a:pt x="203763" y="102800"/>
                  </a:lnTo>
                  <a:lnTo>
                    <a:pt x="205365" y="104184"/>
                  </a:lnTo>
                  <a:close/>
                </a:path>
              </a:pathLst>
            </a:custGeom>
            <a:gradFill flip="none" rotWithShape="1">
              <a:gsLst>
                <a:gs pos="85000">
                  <a:srgbClr val="3803DB"/>
                </a:gs>
                <a:gs pos="0">
                  <a:srgbClr val="C03BC4"/>
                </a:gs>
              </a:gsLst>
              <a:path path="circle">
                <a:fillToRect l="100000" b="100000"/>
              </a:path>
              <a:tileRect t="-100000" r="-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14367" fontAlgn="base">
                <a:spcBef>
                  <a:spcPct val="0"/>
                </a:spcBef>
                <a:spcAft>
                  <a:spcPct val="0"/>
                </a:spcAft>
              </a:pPr>
              <a:endParaRPr lang="en-US" sz="1600" b="1" kern="0">
                <a:ln w="3175">
                  <a:noFill/>
                </a:ln>
                <a:gradFill>
                  <a:gsLst>
                    <a:gs pos="53933">
                      <a:srgbClr val="FFFFFF"/>
                    </a:gs>
                    <a:gs pos="38000">
                      <a:srgbClr val="FFFFFF"/>
                    </a:gs>
                  </a:gsLst>
                  <a:path path="circle">
                    <a:fillToRect l="100000" b="100000"/>
                  </a:path>
                </a:gradFill>
                <a:latin typeface="Calibri" panose="020F0502020204030204"/>
                <a:cs typeface="Segoe UI" pitchFamily="34" charset="0"/>
              </a:endParaRPr>
            </a:p>
          </p:txBody>
        </p:sp>
      </p:grpSp>
    </p:spTree>
    <p:extLst>
      <p:ext uri="{BB962C8B-B14F-4D97-AF65-F5344CB8AC3E}">
        <p14:creationId xmlns:p14="http://schemas.microsoft.com/office/powerpoint/2010/main" val="5582406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100000" fill="hold" grpId="1" nodeType="withEffect">
                                  <p:stCondLst>
                                    <p:cond delay="0"/>
                                  </p:stCondLst>
                                  <p:childTnLst>
                                    <p:animMotion origin="layout" path="M 0 0.04606 L 0 0 " pathEditMode="relative" rAng="0" ptsTypes="AA">
                                      <p:cBhvr>
                                        <p:cTn id="9" dur="500" fill="hold"/>
                                        <p:tgtEl>
                                          <p:spTgt spid="5"/>
                                        </p:tgtEl>
                                        <p:attrNameLst>
                                          <p:attrName>ppt_x</p:attrName>
                                          <p:attrName>ppt_y</p:attrName>
                                        </p:attrNameLst>
                                      </p:cBhvr>
                                      <p:rCtr x="0" y="-2315"/>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42" presetClass="path" presetSubtype="0" decel="100000" fill="hold" grpId="1" nodeType="withEffect">
                                  <p:stCondLst>
                                    <p:cond delay="0"/>
                                  </p:stCondLst>
                                  <p:childTnLst>
                                    <p:animMotion origin="layout" path="M 0 0.04606 L 0 0 " pathEditMode="relative" rAng="0" ptsTypes="AA">
                                      <p:cBhvr>
                                        <p:cTn id="14" dur="500" fill="hold"/>
                                        <p:tgtEl>
                                          <p:spTgt spid="4"/>
                                        </p:tgtEl>
                                        <p:attrNameLst>
                                          <p:attrName>ppt_x</p:attrName>
                                          <p:attrName>ppt_y</p:attrName>
                                        </p:attrNameLst>
                                      </p:cBhvr>
                                      <p:rCtr x="0" y="-2315"/>
                                    </p:animMotion>
                                  </p:childTnLst>
                                </p:cTn>
                              </p:par>
                            </p:childTnLst>
                          </p:cTn>
                        </p:par>
                        <p:par>
                          <p:cTn id="15" fill="hold">
                            <p:stCondLst>
                              <p:cond delay="500"/>
                            </p:stCondLst>
                            <p:childTnLst>
                              <p:par>
                                <p:cTn id="16" presetID="10" presetClass="entr" presetSubtype="0" fill="hold" nodeType="after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par>
                                <p:cTn id="19" presetID="42" presetClass="path" presetSubtype="0" decel="100000" fill="hold" nodeType="withEffect">
                                  <p:stCondLst>
                                    <p:cond delay="0"/>
                                  </p:stCondLst>
                                  <p:childTnLst>
                                    <p:animMotion origin="layout" path="M 0 0.04606 L 0 0 " pathEditMode="relative" rAng="0" ptsTypes="AA">
                                      <p:cBhvr>
                                        <p:cTn id="20" dur="500" fill="hold"/>
                                        <p:tgtEl>
                                          <p:spTgt spid="9"/>
                                        </p:tgtEl>
                                        <p:attrNameLst>
                                          <p:attrName>ppt_x</p:attrName>
                                          <p:attrName>ppt_y</p:attrName>
                                        </p:attrNameLst>
                                      </p:cBhvr>
                                      <p:rCtr x="0" y="-2315"/>
                                    </p:animMotion>
                                  </p:childTnLst>
                                </p:cTn>
                              </p:par>
                              <p:par>
                                <p:cTn id="21" presetID="10" presetClass="entr" presetSubtype="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par>
                                <p:cTn id="24" presetID="42" presetClass="path" presetSubtype="0" decel="100000" fill="hold" grpId="1" nodeType="withEffect">
                                  <p:stCondLst>
                                    <p:cond delay="0"/>
                                  </p:stCondLst>
                                  <p:childTnLst>
                                    <p:animMotion origin="layout" path="M 0 0.04606 L 0 0 " pathEditMode="relative" rAng="0" ptsTypes="AA">
                                      <p:cBhvr>
                                        <p:cTn id="25" dur="500" fill="hold"/>
                                        <p:tgtEl>
                                          <p:spTgt spid="8"/>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4" grpId="0" animBg="1"/>
      <p:bldP spid="4" grpId="1" animBg="1"/>
      <p:bldP spid="5" grpId="0"/>
      <p:bldP spid="5" grpId="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41E9B7-52A9-46A5-7154-B2237FB6A32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09C0E93-0FA0-E722-ED04-68DB1BB25018}"/>
              </a:ext>
            </a:extLst>
          </p:cNvPr>
          <p:cNvSpPr>
            <a:spLocks noGrp="1"/>
          </p:cNvSpPr>
          <p:nvPr>
            <p:ph type="title"/>
          </p:nvPr>
        </p:nvSpPr>
        <p:spPr>
          <a:xfrm>
            <a:off x="1524000" y="3013502"/>
            <a:ext cx="9144000" cy="830997"/>
          </a:xfrm>
        </p:spPr>
        <p:txBody>
          <a:bodyPr/>
          <a:lstStyle/>
          <a:p>
            <a:r>
              <a:rPr lang="en-US"/>
              <a:t>Thank you</a:t>
            </a:r>
          </a:p>
        </p:txBody>
      </p:sp>
    </p:spTree>
    <p:extLst>
      <p:ext uri="{BB962C8B-B14F-4D97-AF65-F5344CB8AC3E}">
        <p14:creationId xmlns:p14="http://schemas.microsoft.com/office/powerpoint/2010/main" val="961393272"/>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6AE69DE-2FD8-5127-CFFC-8B7B11BCC50C}"/>
              </a:ext>
            </a:extLst>
          </p:cNvPr>
          <p:cNvSpPr txBox="1"/>
          <p:nvPr/>
        </p:nvSpPr>
        <p:spPr>
          <a:xfrm>
            <a:off x="355600" y="381000"/>
            <a:ext cx="11176000" cy="1733680"/>
          </a:xfrm>
          <a:prstGeom prst="rect">
            <a:avLst/>
          </a:prstGeom>
          <a:noFill/>
        </p:spPr>
        <p:txBody>
          <a:bodyPr wrap="square">
            <a:spAutoFit/>
          </a:bodyPr>
          <a:lstStyle/>
          <a:p>
            <a:pPr algn="ctr"/>
            <a:r>
              <a:rPr lang="en-US" sz="5333" dirty="0">
                <a:solidFill>
                  <a:schemeClr val="bg1"/>
                </a:solidFill>
                <a:latin typeface="Helvetica Neue"/>
              </a:rPr>
              <a:t>Creating forms is the biggest cost in an application</a:t>
            </a:r>
          </a:p>
        </p:txBody>
      </p:sp>
      <p:sp>
        <p:nvSpPr>
          <p:cNvPr id="5" name="TextBox 4">
            <a:extLst>
              <a:ext uri="{FF2B5EF4-FFF2-40B4-BE49-F238E27FC236}">
                <a16:creationId xmlns:a16="http://schemas.microsoft.com/office/drawing/2014/main" id="{75ED93B8-1EB4-07BC-7422-8117F1A44834}"/>
              </a:ext>
            </a:extLst>
          </p:cNvPr>
          <p:cNvSpPr txBox="1"/>
          <p:nvPr/>
        </p:nvSpPr>
        <p:spPr>
          <a:xfrm>
            <a:off x="330200" y="4670083"/>
            <a:ext cx="11480800" cy="1540678"/>
          </a:xfrm>
          <a:prstGeom prst="rect">
            <a:avLst/>
          </a:prstGeom>
          <a:noFill/>
        </p:spPr>
        <p:txBody>
          <a:bodyPr wrap="square">
            <a:spAutoFit/>
          </a:bodyPr>
          <a:lstStyle/>
          <a:p>
            <a:pPr marL="380990" indent="-380990">
              <a:buFont typeface="Arial" panose="020B0604020202020204" pitchFamily="34" charset="0"/>
              <a:buChar char="•"/>
            </a:pPr>
            <a:r>
              <a:rPr lang="en-US" sz="2353" dirty="0">
                <a:solidFill>
                  <a:schemeClr val="bg1"/>
                </a:solidFill>
                <a:latin typeface="Helvetica Neue"/>
              </a:rPr>
              <a:t>Additionally, it supports custom validation, ensuring that specific business rules are enforced without the overhead of designing and managing traditional form structures. This approach not only saves time but also lowers development costs while maintaining robust data integrity.</a:t>
            </a:r>
          </a:p>
        </p:txBody>
      </p:sp>
      <p:sp>
        <p:nvSpPr>
          <p:cNvPr id="7" name="TextBox 6">
            <a:extLst>
              <a:ext uri="{FF2B5EF4-FFF2-40B4-BE49-F238E27FC236}">
                <a16:creationId xmlns:a16="http://schemas.microsoft.com/office/drawing/2014/main" id="{B030634C-4DA4-0BBE-41CF-9C8DFF14B80D}"/>
              </a:ext>
            </a:extLst>
          </p:cNvPr>
          <p:cNvSpPr txBox="1"/>
          <p:nvPr/>
        </p:nvSpPr>
        <p:spPr>
          <a:xfrm>
            <a:off x="330200" y="2444115"/>
            <a:ext cx="11480800" cy="1902765"/>
          </a:xfrm>
          <a:prstGeom prst="rect">
            <a:avLst/>
          </a:prstGeom>
          <a:noFill/>
        </p:spPr>
        <p:txBody>
          <a:bodyPr wrap="square">
            <a:spAutoFit/>
          </a:bodyPr>
          <a:lstStyle/>
          <a:p>
            <a:pPr marL="380990" indent="-380990">
              <a:buFont typeface="Arial" panose="020B0604020202020204" pitchFamily="34" charset="0"/>
              <a:buChar char="•"/>
            </a:pPr>
            <a:r>
              <a:rPr lang="en-US" sz="2353" dirty="0">
                <a:solidFill>
                  <a:schemeClr val="bg1"/>
                </a:solidFill>
                <a:latin typeface="Helvetica Neue"/>
              </a:rPr>
              <a:t>Creating forms is often one of the most time-consuming and costly parts of building an application, but utilizing a </a:t>
            </a:r>
            <a:r>
              <a:rPr lang="en-US" sz="2353" u="sng" dirty="0">
                <a:solidFill>
                  <a:schemeClr val="bg1"/>
                </a:solidFill>
                <a:latin typeface="Helvetica Neue"/>
              </a:rPr>
              <a:t>Blazor </a:t>
            </a:r>
            <a:r>
              <a:rPr lang="en-US" sz="2353" u="sng" dirty="0" err="1">
                <a:solidFill>
                  <a:schemeClr val="bg1"/>
                </a:solidFill>
                <a:latin typeface="Helvetica Neue"/>
              </a:rPr>
              <a:t>DataSheet</a:t>
            </a:r>
            <a:r>
              <a:rPr lang="en-US" sz="2353" dirty="0">
                <a:solidFill>
                  <a:schemeClr val="bg1"/>
                </a:solidFill>
                <a:latin typeface="Helvetica Neue"/>
              </a:rPr>
              <a:t> can significantly reduce both. By allowing users to view and update data directly within a flexible, grid-like interface, </a:t>
            </a:r>
            <a:r>
              <a:rPr lang="en-US" sz="2353" b="1" dirty="0">
                <a:solidFill>
                  <a:schemeClr val="bg1"/>
                </a:solidFill>
                <a:latin typeface="Helvetica Neue"/>
              </a:rPr>
              <a:t>Blazor </a:t>
            </a:r>
            <a:r>
              <a:rPr lang="en-US" sz="2353" b="1" dirty="0" err="1">
                <a:solidFill>
                  <a:schemeClr val="bg1"/>
                </a:solidFill>
                <a:latin typeface="Helvetica Neue"/>
              </a:rPr>
              <a:t>DataSheet</a:t>
            </a:r>
            <a:r>
              <a:rPr lang="en-US" sz="2353" dirty="0">
                <a:solidFill>
                  <a:schemeClr val="bg1"/>
                </a:solidFill>
                <a:latin typeface="Helvetica Neue"/>
              </a:rPr>
              <a:t> eliminates the need for complex form-building, streamlining development and maintenance efforts.</a:t>
            </a:r>
          </a:p>
        </p:txBody>
      </p:sp>
    </p:spTree>
    <p:extLst>
      <p:ext uri="{BB962C8B-B14F-4D97-AF65-F5344CB8AC3E}">
        <p14:creationId xmlns:p14="http://schemas.microsoft.com/office/powerpoint/2010/main" val="1724309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1D07DC-FF79-D4A3-F2BA-CFB0B7A5E60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E4337B9-CC43-2BD8-B6A8-F6B85B28DE43}"/>
              </a:ext>
            </a:extLst>
          </p:cNvPr>
          <p:cNvSpPr>
            <a:spLocks noGrp="1"/>
          </p:cNvSpPr>
          <p:nvPr>
            <p:ph type="title"/>
          </p:nvPr>
        </p:nvSpPr>
        <p:spPr>
          <a:xfrm>
            <a:off x="565754" y="994172"/>
            <a:ext cx="11060491" cy="830997"/>
          </a:xfrm>
        </p:spPr>
        <p:txBody>
          <a:bodyPr/>
          <a:lstStyle/>
          <a:p>
            <a:r>
              <a:rPr lang="en-US" sz="5400" dirty="0"/>
              <a:t>Blazor </a:t>
            </a:r>
            <a:r>
              <a:rPr lang="en-US" sz="5400" dirty="0" err="1"/>
              <a:t>DataSheet</a:t>
            </a:r>
            <a:r>
              <a:rPr lang="en-US" sz="5400" dirty="0"/>
              <a:t> (SQL Server)</a:t>
            </a:r>
            <a:endParaRPr lang="en-US" sz="5400" dirty="0">
              <a:effectLst>
                <a:outerShdw blurRad="38100" dist="38100" dir="2700000" algn="tl">
                  <a:srgbClr val="000000">
                    <a:alpha val="43137"/>
                  </a:srgbClr>
                </a:outerShdw>
              </a:effectLst>
            </a:endParaRPr>
          </a:p>
        </p:txBody>
      </p:sp>
      <p:pic>
        <p:nvPicPr>
          <p:cNvPr id="2" name="Picture 2" descr="image">
            <a:hlinkClick r:id="rId2"/>
            <a:extLst>
              <a:ext uri="{FF2B5EF4-FFF2-40B4-BE49-F238E27FC236}">
                <a16:creationId xmlns:a16="http://schemas.microsoft.com/office/drawing/2014/main" id="{19DFCE34-F163-2A94-B53F-0741A46BF8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3449" y="2717801"/>
            <a:ext cx="7480300" cy="2374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79780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F40682-F683-C1DE-7177-3D4B5757923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91369FE-7219-C9DB-D3BE-D137305559E6}"/>
              </a:ext>
            </a:extLst>
          </p:cNvPr>
          <p:cNvSpPr>
            <a:spLocks noGrp="1"/>
          </p:cNvSpPr>
          <p:nvPr>
            <p:ph type="title"/>
          </p:nvPr>
        </p:nvSpPr>
        <p:spPr>
          <a:xfrm>
            <a:off x="563801" y="2813447"/>
            <a:ext cx="11060491" cy="830997"/>
          </a:xfrm>
        </p:spPr>
        <p:txBody>
          <a:bodyPr/>
          <a:lstStyle/>
          <a:p>
            <a:r>
              <a:rPr lang="en-US" sz="5400" dirty="0"/>
              <a:t>The Application</a:t>
            </a:r>
            <a:endParaRPr lang="en-US" sz="5400"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320382411"/>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image">
            <a:extLst>
              <a:ext uri="{FF2B5EF4-FFF2-40B4-BE49-F238E27FC236}">
                <a16:creationId xmlns:a16="http://schemas.microsoft.com/office/drawing/2014/main" id="{0AB48ACA-9002-6FEA-9150-B2FDD16D97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63700" y="857251"/>
            <a:ext cx="8864600" cy="514350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image">
            <a:extLst>
              <a:ext uri="{FF2B5EF4-FFF2-40B4-BE49-F238E27FC236}">
                <a16:creationId xmlns:a16="http://schemas.microsoft.com/office/drawing/2014/main" id="{17991167-36F9-5AE7-87EC-7DDB36295A4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17700" y="723900"/>
            <a:ext cx="8356600" cy="5410200"/>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image">
            <a:extLst>
              <a:ext uri="{FF2B5EF4-FFF2-40B4-BE49-F238E27FC236}">
                <a16:creationId xmlns:a16="http://schemas.microsoft.com/office/drawing/2014/main" id="{ABB91B04-1DCF-631E-E3A1-D39D9284FEB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11351" y="1028700"/>
            <a:ext cx="8369300" cy="4800600"/>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image">
            <a:extLst>
              <a:ext uri="{FF2B5EF4-FFF2-40B4-BE49-F238E27FC236}">
                <a16:creationId xmlns:a16="http://schemas.microsoft.com/office/drawing/2014/main" id="{C387BE9A-0D10-6F9B-9767-A7FD4B30667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55851" y="2241551"/>
            <a:ext cx="7480300" cy="2374900"/>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image">
            <a:extLst>
              <a:ext uri="{FF2B5EF4-FFF2-40B4-BE49-F238E27FC236}">
                <a16:creationId xmlns:a16="http://schemas.microsoft.com/office/drawing/2014/main" id="{2BBEBF64-E7CC-2A37-AD61-E4ECDDA477E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58951" y="2057400"/>
            <a:ext cx="8674100" cy="2743200"/>
          </a:xfrm>
          <a:prstGeom prst="rect">
            <a:avLst/>
          </a:prstGeom>
          <a:noFill/>
          <a:extLst>
            <a:ext uri="{909E8E84-426E-40DD-AFC4-6F175D3DCCD1}">
              <a14:hiddenFill xmlns:a14="http://schemas.microsoft.com/office/drawing/2010/main">
                <a:solidFill>
                  <a:srgbClr val="FFFFFF"/>
                </a:solidFill>
              </a14:hiddenFill>
            </a:ext>
          </a:extLst>
        </p:spPr>
      </p:pic>
      <p:pic>
        <p:nvPicPr>
          <p:cNvPr id="4110" name="Picture 14" descr="image">
            <a:extLst>
              <a:ext uri="{FF2B5EF4-FFF2-40B4-BE49-F238E27FC236}">
                <a16:creationId xmlns:a16="http://schemas.microsoft.com/office/drawing/2014/main" id="{3D7F9835-AA0C-5A29-D040-95B691CAACA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89351" y="2565400"/>
            <a:ext cx="4813300" cy="1727200"/>
          </a:xfrm>
          <a:prstGeom prst="rect">
            <a:avLst/>
          </a:prstGeom>
          <a:noFill/>
          <a:extLst>
            <a:ext uri="{909E8E84-426E-40DD-AFC4-6F175D3DCCD1}">
              <a14:hiddenFill xmlns:a14="http://schemas.microsoft.com/office/drawing/2010/main">
                <a:solidFill>
                  <a:srgbClr val="FFFFFF"/>
                </a:solidFill>
              </a14:hiddenFill>
            </a:ext>
          </a:extLst>
        </p:spPr>
      </p:pic>
      <p:pic>
        <p:nvPicPr>
          <p:cNvPr id="4112" name="Picture 16" descr="image">
            <a:extLst>
              <a:ext uri="{FF2B5EF4-FFF2-40B4-BE49-F238E27FC236}">
                <a16:creationId xmlns:a16="http://schemas.microsoft.com/office/drawing/2014/main" id="{62CA7374-4096-0BDB-C72D-D1D7067C9B9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571751" y="2470151"/>
            <a:ext cx="7048500" cy="1917700"/>
          </a:xfrm>
          <a:prstGeom prst="rect">
            <a:avLst/>
          </a:prstGeom>
          <a:noFill/>
          <a:extLst>
            <a:ext uri="{909E8E84-426E-40DD-AFC4-6F175D3DCCD1}">
              <a14:hiddenFill xmlns:a14="http://schemas.microsoft.com/office/drawing/2010/main">
                <a:solidFill>
                  <a:srgbClr val="FFFFFF"/>
                </a:solidFill>
              </a14:hiddenFill>
            </a:ext>
          </a:extLst>
        </p:spPr>
      </p:pic>
      <p:pic>
        <p:nvPicPr>
          <p:cNvPr id="4114" name="Picture 18" descr="image">
            <a:extLst>
              <a:ext uri="{FF2B5EF4-FFF2-40B4-BE49-F238E27FC236}">
                <a16:creationId xmlns:a16="http://schemas.microsoft.com/office/drawing/2014/main" id="{BC1E75C2-D49F-85CE-3AEE-C0409968E57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933700" y="2571751"/>
            <a:ext cx="6324600" cy="1714500"/>
          </a:xfrm>
          <a:prstGeom prst="rect">
            <a:avLst/>
          </a:prstGeom>
          <a:noFill/>
          <a:extLst>
            <a:ext uri="{909E8E84-426E-40DD-AFC4-6F175D3DCCD1}">
              <a14:hiddenFill xmlns:a14="http://schemas.microsoft.com/office/drawing/2010/main">
                <a:solidFill>
                  <a:srgbClr val="FFFFFF"/>
                </a:solidFill>
              </a14:hiddenFill>
            </a:ext>
          </a:extLst>
        </p:spPr>
      </p:pic>
      <p:pic>
        <p:nvPicPr>
          <p:cNvPr id="4116" name="Picture 20" descr="image">
            <a:extLst>
              <a:ext uri="{FF2B5EF4-FFF2-40B4-BE49-F238E27FC236}">
                <a16:creationId xmlns:a16="http://schemas.microsoft.com/office/drawing/2014/main" id="{47443563-0D83-DC48-FBAB-84FB5623E863}"/>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959100" y="806451"/>
            <a:ext cx="6273800" cy="5245100"/>
          </a:xfrm>
          <a:prstGeom prst="rect">
            <a:avLst/>
          </a:prstGeom>
          <a:noFill/>
          <a:extLst>
            <a:ext uri="{909E8E84-426E-40DD-AFC4-6F175D3DCCD1}">
              <a14:hiddenFill xmlns:a14="http://schemas.microsoft.com/office/drawing/2010/main">
                <a:solidFill>
                  <a:srgbClr val="FFFFFF"/>
                </a:solidFill>
              </a14:hiddenFill>
            </a:ext>
          </a:extLst>
        </p:spPr>
      </p:pic>
      <p:pic>
        <p:nvPicPr>
          <p:cNvPr id="4118" name="Picture 22" descr="image">
            <a:extLst>
              <a:ext uri="{FF2B5EF4-FFF2-40B4-BE49-F238E27FC236}">
                <a16:creationId xmlns:a16="http://schemas.microsoft.com/office/drawing/2014/main" id="{EB813763-1B7A-CBB8-78C2-F1986A72791A}"/>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603500" y="1784351"/>
            <a:ext cx="6985000" cy="3289300"/>
          </a:xfrm>
          <a:prstGeom prst="rect">
            <a:avLst/>
          </a:prstGeom>
          <a:noFill/>
          <a:extLst>
            <a:ext uri="{909E8E84-426E-40DD-AFC4-6F175D3DCCD1}">
              <a14:hiddenFill xmlns:a14="http://schemas.microsoft.com/office/drawing/2010/main">
                <a:solidFill>
                  <a:srgbClr val="FFFFFF"/>
                </a:solidFill>
              </a14:hiddenFill>
            </a:ext>
          </a:extLst>
        </p:spPr>
      </p:pic>
      <p:pic>
        <p:nvPicPr>
          <p:cNvPr id="4120" name="Picture 24" descr="image">
            <a:extLst>
              <a:ext uri="{FF2B5EF4-FFF2-40B4-BE49-F238E27FC236}">
                <a16:creationId xmlns:a16="http://schemas.microsoft.com/office/drawing/2014/main" id="{EF07E333-F5E7-0642-A9C6-3D5A64B5EDD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346451" y="2628900"/>
            <a:ext cx="5499100" cy="1600200"/>
          </a:xfrm>
          <a:prstGeom prst="rect">
            <a:avLst/>
          </a:prstGeom>
          <a:noFill/>
          <a:extLst>
            <a:ext uri="{909E8E84-426E-40DD-AFC4-6F175D3DCCD1}">
              <a14:hiddenFill xmlns:a14="http://schemas.microsoft.com/office/drawing/2010/main">
                <a:solidFill>
                  <a:srgbClr val="FFFFFF"/>
                </a:solidFill>
              </a14:hiddenFill>
            </a:ext>
          </a:extLst>
        </p:spPr>
      </p:pic>
      <p:pic>
        <p:nvPicPr>
          <p:cNvPr id="4122" name="Picture 26" descr="image">
            <a:extLst>
              <a:ext uri="{FF2B5EF4-FFF2-40B4-BE49-F238E27FC236}">
                <a16:creationId xmlns:a16="http://schemas.microsoft.com/office/drawing/2014/main" id="{868A0C58-62C2-653D-30FF-ED7F8319F848}"/>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16200" y="2413000"/>
            <a:ext cx="6959600" cy="203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0558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4098"/>
                                        </p:tgtEl>
                                      </p:cBhvr>
                                    </p:animEffect>
                                    <p:set>
                                      <p:cBhvr>
                                        <p:cTn id="7" dur="1" fill="hold">
                                          <p:stCondLst>
                                            <p:cond delay="499"/>
                                          </p:stCondLst>
                                        </p:cTn>
                                        <p:tgtEl>
                                          <p:spTgt spid="4098"/>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4100"/>
                                        </p:tgtEl>
                                        <p:attrNameLst>
                                          <p:attrName>style.visibility</p:attrName>
                                        </p:attrNameLst>
                                      </p:cBhvr>
                                      <p:to>
                                        <p:strVal val="visible"/>
                                      </p:to>
                                    </p:set>
                                    <p:animEffect transition="in" filter="fade">
                                      <p:cBhvr>
                                        <p:cTn id="10" dur="500"/>
                                        <p:tgtEl>
                                          <p:spTgt spid="410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500"/>
                                        <p:tgtEl>
                                          <p:spTgt spid="4100"/>
                                        </p:tgtEl>
                                      </p:cBhvr>
                                    </p:animEffect>
                                    <p:set>
                                      <p:cBhvr>
                                        <p:cTn id="15" dur="1" fill="hold">
                                          <p:stCondLst>
                                            <p:cond delay="499"/>
                                          </p:stCondLst>
                                        </p:cTn>
                                        <p:tgtEl>
                                          <p:spTgt spid="4100"/>
                                        </p:tgtEl>
                                        <p:attrNameLst>
                                          <p:attrName>style.visibility</p:attrName>
                                        </p:attrNameLst>
                                      </p:cBhvr>
                                      <p:to>
                                        <p:strVal val="hidden"/>
                                      </p:to>
                                    </p:set>
                                  </p:childTnLst>
                                </p:cTn>
                              </p:par>
                              <p:par>
                                <p:cTn id="16" presetID="10" presetClass="entr" presetSubtype="0" fill="hold" nodeType="withEffect">
                                  <p:stCondLst>
                                    <p:cond delay="0"/>
                                  </p:stCondLst>
                                  <p:childTnLst>
                                    <p:set>
                                      <p:cBhvr>
                                        <p:cTn id="17" dur="1" fill="hold">
                                          <p:stCondLst>
                                            <p:cond delay="0"/>
                                          </p:stCondLst>
                                        </p:cTn>
                                        <p:tgtEl>
                                          <p:spTgt spid="4104"/>
                                        </p:tgtEl>
                                        <p:attrNameLst>
                                          <p:attrName>style.visibility</p:attrName>
                                        </p:attrNameLst>
                                      </p:cBhvr>
                                      <p:to>
                                        <p:strVal val="visible"/>
                                      </p:to>
                                    </p:set>
                                    <p:animEffect transition="in" filter="fade">
                                      <p:cBhvr>
                                        <p:cTn id="18" dur="500"/>
                                        <p:tgtEl>
                                          <p:spTgt spid="410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nodeType="clickEffect">
                                  <p:stCondLst>
                                    <p:cond delay="0"/>
                                  </p:stCondLst>
                                  <p:childTnLst>
                                    <p:animEffect transition="out" filter="fade">
                                      <p:cBhvr>
                                        <p:cTn id="22" dur="500"/>
                                        <p:tgtEl>
                                          <p:spTgt spid="4104"/>
                                        </p:tgtEl>
                                      </p:cBhvr>
                                    </p:animEffect>
                                    <p:set>
                                      <p:cBhvr>
                                        <p:cTn id="23" dur="1" fill="hold">
                                          <p:stCondLst>
                                            <p:cond delay="499"/>
                                          </p:stCondLst>
                                        </p:cTn>
                                        <p:tgtEl>
                                          <p:spTgt spid="4104"/>
                                        </p:tgtEl>
                                        <p:attrNameLst>
                                          <p:attrName>style.visibility</p:attrName>
                                        </p:attrNameLst>
                                      </p:cBhvr>
                                      <p:to>
                                        <p:strVal val="hidden"/>
                                      </p:to>
                                    </p:set>
                                  </p:childTnLst>
                                </p:cTn>
                              </p:par>
                              <p:par>
                                <p:cTn id="24" presetID="10" presetClass="entr" presetSubtype="0" fill="hold" nodeType="withEffect">
                                  <p:stCondLst>
                                    <p:cond delay="0"/>
                                  </p:stCondLst>
                                  <p:childTnLst>
                                    <p:set>
                                      <p:cBhvr>
                                        <p:cTn id="25" dur="1" fill="hold">
                                          <p:stCondLst>
                                            <p:cond delay="0"/>
                                          </p:stCondLst>
                                        </p:cTn>
                                        <p:tgtEl>
                                          <p:spTgt spid="4106"/>
                                        </p:tgtEl>
                                        <p:attrNameLst>
                                          <p:attrName>style.visibility</p:attrName>
                                        </p:attrNameLst>
                                      </p:cBhvr>
                                      <p:to>
                                        <p:strVal val="visible"/>
                                      </p:to>
                                    </p:set>
                                    <p:animEffect transition="in" filter="fade">
                                      <p:cBhvr>
                                        <p:cTn id="26" dur="500"/>
                                        <p:tgtEl>
                                          <p:spTgt spid="4106"/>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xit" presetSubtype="0" fill="hold" nodeType="clickEffect">
                                  <p:stCondLst>
                                    <p:cond delay="0"/>
                                  </p:stCondLst>
                                  <p:childTnLst>
                                    <p:animEffect transition="out" filter="fade">
                                      <p:cBhvr>
                                        <p:cTn id="30" dur="500"/>
                                        <p:tgtEl>
                                          <p:spTgt spid="4106"/>
                                        </p:tgtEl>
                                      </p:cBhvr>
                                    </p:animEffect>
                                    <p:set>
                                      <p:cBhvr>
                                        <p:cTn id="31" dur="1" fill="hold">
                                          <p:stCondLst>
                                            <p:cond delay="499"/>
                                          </p:stCondLst>
                                        </p:cTn>
                                        <p:tgtEl>
                                          <p:spTgt spid="4106"/>
                                        </p:tgtEl>
                                        <p:attrNameLst>
                                          <p:attrName>style.visibility</p:attrName>
                                        </p:attrNameLst>
                                      </p:cBhvr>
                                      <p:to>
                                        <p:strVal val="hidden"/>
                                      </p:to>
                                    </p:set>
                                  </p:childTnLst>
                                </p:cTn>
                              </p:par>
                              <p:par>
                                <p:cTn id="32" presetID="10" presetClass="entr" presetSubtype="0" fill="hold" nodeType="withEffect">
                                  <p:stCondLst>
                                    <p:cond delay="0"/>
                                  </p:stCondLst>
                                  <p:childTnLst>
                                    <p:set>
                                      <p:cBhvr>
                                        <p:cTn id="33" dur="1" fill="hold">
                                          <p:stCondLst>
                                            <p:cond delay="0"/>
                                          </p:stCondLst>
                                        </p:cTn>
                                        <p:tgtEl>
                                          <p:spTgt spid="4108"/>
                                        </p:tgtEl>
                                        <p:attrNameLst>
                                          <p:attrName>style.visibility</p:attrName>
                                        </p:attrNameLst>
                                      </p:cBhvr>
                                      <p:to>
                                        <p:strVal val="visible"/>
                                      </p:to>
                                    </p:set>
                                    <p:animEffect transition="in" filter="fade">
                                      <p:cBhvr>
                                        <p:cTn id="34" dur="500"/>
                                        <p:tgtEl>
                                          <p:spTgt spid="4108"/>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xit" presetSubtype="0" fill="hold" nodeType="clickEffect">
                                  <p:stCondLst>
                                    <p:cond delay="0"/>
                                  </p:stCondLst>
                                  <p:childTnLst>
                                    <p:animEffect transition="out" filter="fade">
                                      <p:cBhvr>
                                        <p:cTn id="38" dur="500"/>
                                        <p:tgtEl>
                                          <p:spTgt spid="4108"/>
                                        </p:tgtEl>
                                      </p:cBhvr>
                                    </p:animEffect>
                                    <p:set>
                                      <p:cBhvr>
                                        <p:cTn id="39" dur="1" fill="hold">
                                          <p:stCondLst>
                                            <p:cond delay="499"/>
                                          </p:stCondLst>
                                        </p:cTn>
                                        <p:tgtEl>
                                          <p:spTgt spid="4108"/>
                                        </p:tgtEl>
                                        <p:attrNameLst>
                                          <p:attrName>style.visibility</p:attrName>
                                        </p:attrNameLst>
                                      </p:cBhvr>
                                      <p:to>
                                        <p:strVal val="hidden"/>
                                      </p:to>
                                    </p:set>
                                  </p:childTnLst>
                                </p:cTn>
                              </p:par>
                              <p:par>
                                <p:cTn id="40" presetID="10" presetClass="entr" presetSubtype="0" fill="hold" nodeType="withEffect">
                                  <p:stCondLst>
                                    <p:cond delay="0"/>
                                  </p:stCondLst>
                                  <p:childTnLst>
                                    <p:set>
                                      <p:cBhvr>
                                        <p:cTn id="41" dur="1" fill="hold">
                                          <p:stCondLst>
                                            <p:cond delay="0"/>
                                          </p:stCondLst>
                                        </p:cTn>
                                        <p:tgtEl>
                                          <p:spTgt spid="4110"/>
                                        </p:tgtEl>
                                        <p:attrNameLst>
                                          <p:attrName>style.visibility</p:attrName>
                                        </p:attrNameLst>
                                      </p:cBhvr>
                                      <p:to>
                                        <p:strVal val="visible"/>
                                      </p:to>
                                    </p:set>
                                    <p:animEffect transition="in" filter="fade">
                                      <p:cBhvr>
                                        <p:cTn id="42" dur="500"/>
                                        <p:tgtEl>
                                          <p:spTgt spid="4110"/>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xit" presetSubtype="0" fill="hold" nodeType="clickEffect">
                                  <p:stCondLst>
                                    <p:cond delay="0"/>
                                  </p:stCondLst>
                                  <p:childTnLst>
                                    <p:animEffect transition="out" filter="fade">
                                      <p:cBhvr>
                                        <p:cTn id="46" dur="500"/>
                                        <p:tgtEl>
                                          <p:spTgt spid="4110"/>
                                        </p:tgtEl>
                                      </p:cBhvr>
                                    </p:animEffect>
                                    <p:set>
                                      <p:cBhvr>
                                        <p:cTn id="47" dur="1" fill="hold">
                                          <p:stCondLst>
                                            <p:cond delay="499"/>
                                          </p:stCondLst>
                                        </p:cTn>
                                        <p:tgtEl>
                                          <p:spTgt spid="4110"/>
                                        </p:tgtEl>
                                        <p:attrNameLst>
                                          <p:attrName>style.visibility</p:attrName>
                                        </p:attrNameLst>
                                      </p:cBhvr>
                                      <p:to>
                                        <p:strVal val="hidden"/>
                                      </p:to>
                                    </p:set>
                                  </p:childTnLst>
                                </p:cTn>
                              </p:par>
                              <p:par>
                                <p:cTn id="48" presetID="10" presetClass="entr" presetSubtype="0" fill="hold" nodeType="withEffect">
                                  <p:stCondLst>
                                    <p:cond delay="0"/>
                                  </p:stCondLst>
                                  <p:childTnLst>
                                    <p:set>
                                      <p:cBhvr>
                                        <p:cTn id="49" dur="1" fill="hold">
                                          <p:stCondLst>
                                            <p:cond delay="0"/>
                                          </p:stCondLst>
                                        </p:cTn>
                                        <p:tgtEl>
                                          <p:spTgt spid="4112"/>
                                        </p:tgtEl>
                                        <p:attrNameLst>
                                          <p:attrName>style.visibility</p:attrName>
                                        </p:attrNameLst>
                                      </p:cBhvr>
                                      <p:to>
                                        <p:strVal val="visible"/>
                                      </p:to>
                                    </p:set>
                                    <p:animEffect transition="in" filter="fade">
                                      <p:cBhvr>
                                        <p:cTn id="50" dur="500"/>
                                        <p:tgtEl>
                                          <p:spTgt spid="4112"/>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xit" presetSubtype="0" fill="hold" nodeType="clickEffect">
                                  <p:stCondLst>
                                    <p:cond delay="0"/>
                                  </p:stCondLst>
                                  <p:childTnLst>
                                    <p:animEffect transition="out" filter="fade">
                                      <p:cBhvr>
                                        <p:cTn id="54" dur="500"/>
                                        <p:tgtEl>
                                          <p:spTgt spid="4112"/>
                                        </p:tgtEl>
                                      </p:cBhvr>
                                    </p:animEffect>
                                    <p:set>
                                      <p:cBhvr>
                                        <p:cTn id="55" dur="1" fill="hold">
                                          <p:stCondLst>
                                            <p:cond delay="499"/>
                                          </p:stCondLst>
                                        </p:cTn>
                                        <p:tgtEl>
                                          <p:spTgt spid="4112"/>
                                        </p:tgtEl>
                                        <p:attrNameLst>
                                          <p:attrName>style.visibility</p:attrName>
                                        </p:attrNameLst>
                                      </p:cBhvr>
                                      <p:to>
                                        <p:strVal val="hidden"/>
                                      </p:to>
                                    </p:set>
                                  </p:childTnLst>
                                </p:cTn>
                              </p:par>
                              <p:par>
                                <p:cTn id="56" presetID="10" presetClass="entr" presetSubtype="0" fill="hold" nodeType="withEffect">
                                  <p:stCondLst>
                                    <p:cond delay="0"/>
                                  </p:stCondLst>
                                  <p:childTnLst>
                                    <p:set>
                                      <p:cBhvr>
                                        <p:cTn id="57" dur="1" fill="hold">
                                          <p:stCondLst>
                                            <p:cond delay="0"/>
                                          </p:stCondLst>
                                        </p:cTn>
                                        <p:tgtEl>
                                          <p:spTgt spid="4114"/>
                                        </p:tgtEl>
                                        <p:attrNameLst>
                                          <p:attrName>style.visibility</p:attrName>
                                        </p:attrNameLst>
                                      </p:cBhvr>
                                      <p:to>
                                        <p:strVal val="visible"/>
                                      </p:to>
                                    </p:set>
                                    <p:animEffect transition="in" filter="fade">
                                      <p:cBhvr>
                                        <p:cTn id="58" dur="500"/>
                                        <p:tgtEl>
                                          <p:spTgt spid="4114"/>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xit" presetSubtype="0" fill="hold" nodeType="clickEffect">
                                  <p:stCondLst>
                                    <p:cond delay="0"/>
                                  </p:stCondLst>
                                  <p:childTnLst>
                                    <p:animEffect transition="out" filter="fade">
                                      <p:cBhvr>
                                        <p:cTn id="62" dur="500"/>
                                        <p:tgtEl>
                                          <p:spTgt spid="4114"/>
                                        </p:tgtEl>
                                      </p:cBhvr>
                                    </p:animEffect>
                                    <p:set>
                                      <p:cBhvr>
                                        <p:cTn id="63" dur="1" fill="hold">
                                          <p:stCondLst>
                                            <p:cond delay="499"/>
                                          </p:stCondLst>
                                        </p:cTn>
                                        <p:tgtEl>
                                          <p:spTgt spid="4114"/>
                                        </p:tgtEl>
                                        <p:attrNameLst>
                                          <p:attrName>style.visibility</p:attrName>
                                        </p:attrNameLst>
                                      </p:cBhvr>
                                      <p:to>
                                        <p:strVal val="hidden"/>
                                      </p:to>
                                    </p:set>
                                  </p:childTnLst>
                                </p:cTn>
                              </p:par>
                              <p:par>
                                <p:cTn id="64" presetID="10" presetClass="entr" presetSubtype="0" fill="hold" nodeType="withEffect">
                                  <p:stCondLst>
                                    <p:cond delay="0"/>
                                  </p:stCondLst>
                                  <p:childTnLst>
                                    <p:set>
                                      <p:cBhvr>
                                        <p:cTn id="65" dur="1" fill="hold">
                                          <p:stCondLst>
                                            <p:cond delay="0"/>
                                          </p:stCondLst>
                                        </p:cTn>
                                        <p:tgtEl>
                                          <p:spTgt spid="4116"/>
                                        </p:tgtEl>
                                        <p:attrNameLst>
                                          <p:attrName>style.visibility</p:attrName>
                                        </p:attrNameLst>
                                      </p:cBhvr>
                                      <p:to>
                                        <p:strVal val="visible"/>
                                      </p:to>
                                    </p:set>
                                    <p:animEffect transition="in" filter="fade">
                                      <p:cBhvr>
                                        <p:cTn id="66" dur="500"/>
                                        <p:tgtEl>
                                          <p:spTgt spid="4116"/>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xit" presetSubtype="0" fill="hold" nodeType="clickEffect">
                                  <p:stCondLst>
                                    <p:cond delay="0"/>
                                  </p:stCondLst>
                                  <p:childTnLst>
                                    <p:animEffect transition="out" filter="fade">
                                      <p:cBhvr>
                                        <p:cTn id="70" dur="500"/>
                                        <p:tgtEl>
                                          <p:spTgt spid="4116"/>
                                        </p:tgtEl>
                                      </p:cBhvr>
                                    </p:animEffect>
                                    <p:set>
                                      <p:cBhvr>
                                        <p:cTn id="71" dur="1" fill="hold">
                                          <p:stCondLst>
                                            <p:cond delay="499"/>
                                          </p:stCondLst>
                                        </p:cTn>
                                        <p:tgtEl>
                                          <p:spTgt spid="4116"/>
                                        </p:tgtEl>
                                        <p:attrNameLst>
                                          <p:attrName>style.visibility</p:attrName>
                                        </p:attrNameLst>
                                      </p:cBhvr>
                                      <p:to>
                                        <p:strVal val="hidden"/>
                                      </p:to>
                                    </p:set>
                                  </p:childTnLst>
                                </p:cTn>
                              </p:par>
                              <p:par>
                                <p:cTn id="72" presetID="10" presetClass="entr" presetSubtype="0" fill="hold" nodeType="withEffect">
                                  <p:stCondLst>
                                    <p:cond delay="0"/>
                                  </p:stCondLst>
                                  <p:childTnLst>
                                    <p:set>
                                      <p:cBhvr>
                                        <p:cTn id="73" dur="1" fill="hold">
                                          <p:stCondLst>
                                            <p:cond delay="0"/>
                                          </p:stCondLst>
                                        </p:cTn>
                                        <p:tgtEl>
                                          <p:spTgt spid="4118"/>
                                        </p:tgtEl>
                                        <p:attrNameLst>
                                          <p:attrName>style.visibility</p:attrName>
                                        </p:attrNameLst>
                                      </p:cBhvr>
                                      <p:to>
                                        <p:strVal val="visible"/>
                                      </p:to>
                                    </p:set>
                                    <p:animEffect transition="in" filter="fade">
                                      <p:cBhvr>
                                        <p:cTn id="74" dur="500"/>
                                        <p:tgtEl>
                                          <p:spTgt spid="4118"/>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xit" presetSubtype="0" fill="hold" nodeType="clickEffect">
                                  <p:stCondLst>
                                    <p:cond delay="0"/>
                                  </p:stCondLst>
                                  <p:childTnLst>
                                    <p:animEffect transition="out" filter="fade">
                                      <p:cBhvr>
                                        <p:cTn id="78" dur="500"/>
                                        <p:tgtEl>
                                          <p:spTgt spid="4118"/>
                                        </p:tgtEl>
                                      </p:cBhvr>
                                    </p:animEffect>
                                    <p:set>
                                      <p:cBhvr>
                                        <p:cTn id="79" dur="1" fill="hold">
                                          <p:stCondLst>
                                            <p:cond delay="499"/>
                                          </p:stCondLst>
                                        </p:cTn>
                                        <p:tgtEl>
                                          <p:spTgt spid="4118"/>
                                        </p:tgtEl>
                                        <p:attrNameLst>
                                          <p:attrName>style.visibility</p:attrName>
                                        </p:attrNameLst>
                                      </p:cBhvr>
                                      <p:to>
                                        <p:strVal val="hidden"/>
                                      </p:to>
                                    </p:set>
                                  </p:childTnLst>
                                </p:cTn>
                              </p:par>
                              <p:par>
                                <p:cTn id="80" presetID="10" presetClass="entr" presetSubtype="0" fill="hold" nodeType="withEffect">
                                  <p:stCondLst>
                                    <p:cond delay="0"/>
                                  </p:stCondLst>
                                  <p:childTnLst>
                                    <p:set>
                                      <p:cBhvr>
                                        <p:cTn id="81" dur="1" fill="hold">
                                          <p:stCondLst>
                                            <p:cond delay="0"/>
                                          </p:stCondLst>
                                        </p:cTn>
                                        <p:tgtEl>
                                          <p:spTgt spid="4120"/>
                                        </p:tgtEl>
                                        <p:attrNameLst>
                                          <p:attrName>style.visibility</p:attrName>
                                        </p:attrNameLst>
                                      </p:cBhvr>
                                      <p:to>
                                        <p:strVal val="visible"/>
                                      </p:to>
                                    </p:set>
                                    <p:animEffect transition="in" filter="fade">
                                      <p:cBhvr>
                                        <p:cTn id="82" dur="500"/>
                                        <p:tgtEl>
                                          <p:spTgt spid="4120"/>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xit" presetSubtype="0" fill="hold" nodeType="clickEffect">
                                  <p:stCondLst>
                                    <p:cond delay="0"/>
                                  </p:stCondLst>
                                  <p:childTnLst>
                                    <p:animEffect transition="out" filter="fade">
                                      <p:cBhvr>
                                        <p:cTn id="86" dur="500"/>
                                        <p:tgtEl>
                                          <p:spTgt spid="4120"/>
                                        </p:tgtEl>
                                      </p:cBhvr>
                                    </p:animEffect>
                                    <p:set>
                                      <p:cBhvr>
                                        <p:cTn id="87" dur="1" fill="hold">
                                          <p:stCondLst>
                                            <p:cond delay="499"/>
                                          </p:stCondLst>
                                        </p:cTn>
                                        <p:tgtEl>
                                          <p:spTgt spid="4120"/>
                                        </p:tgtEl>
                                        <p:attrNameLst>
                                          <p:attrName>style.visibility</p:attrName>
                                        </p:attrNameLst>
                                      </p:cBhvr>
                                      <p:to>
                                        <p:strVal val="hidden"/>
                                      </p:to>
                                    </p:set>
                                  </p:childTnLst>
                                </p:cTn>
                              </p:par>
                              <p:par>
                                <p:cTn id="88" presetID="10" presetClass="entr" presetSubtype="0" fill="hold" nodeType="withEffect">
                                  <p:stCondLst>
                                    <p:cond delay="0"/>
                                  </p:stCondLst>
                                  <p:childTnLst>
                                    <p:set>
                                      <p:cBhvr>
                                        <p:cTn id="89" dur="1" fill="hold">
                                          <p:stCondLst>
                                            <p:cond delay="0"/>
                                          </p:stCondLst>
                                        </p:cTn>
                                        <p:tgtEl>
                                          <p:spTgt spid="4122"/>
                                        </p:tgtEl>
                                        <p:attrNameLst>
                                          <p:attrName>style.visibility</p:attrName>
                                        </p:attrNameLst>
                                      </p:cBhvr>
                                      <p:to>
                                        <p:strVal val="visible"/>
                                      </p:to>
                                    </p:set>
                                    <p:animEffect transition="in" filter="fade">
                                      <p:cBhvr>
                                        <p:cTn id="90" dur="500"/>
                                        <p:tgtEl>
                                          <p:spTgt spid="41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Azure 2023 Template">
  <a:themeElements>
    <a:clrScheme name="Custom 4">
      <a:dk1>
        <a:srgbClr val="333333"/>
      </a:dk1>
      <a:lt1>
        <a:srgbClr val="FFFFFF"/>
      </a:lt1>
      <a:dk2>
        <a:srgbClr val="190449"/>
      </a:dk2>
      <a:lt2>
        <a:srgbClr val="FAFAFA"/>
      </a:lt2>
      <a:accent1>
        <a:srgbClr val="4F2BD3"/>
      </a:accent1>
      <a:accent2>
        <a:srgbClr val="E566CC"/>
      </a:accent2>
      <a:accent3>
        <a:srgbClr val="FA94A1"/>
      </a:accent3>
      <a:accent4>
        <a:srgbClr val="29C2D0"/>
      </a:accent4>
      <a:accent5>
        <a:srgbClr val="D502AA"/>
      </a:accent5>
      <a:accent6>
        <a:srgbClr val="0B6BFF"/>
      </a:accent6>
      <a:hlink>
        <a:srgbClr val="E566CC"/>
      </a:hlink>
      <a:folHlink>
        <a:srgbClr val="E566CC"/>
      </a:folHlink>
    </a:clrScheme>
    <a:fontScheme name="Custom 4">
      <a:majorFont>
        <a:latin typeface="Segoe Sans Text Semibold"/>
        <a:ea typeface=""/>
        <a:cs typeface=""/>
      </a:majorFont>
      <a:minorFont>
        <a:latin typeface="Segoe Sans Tex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Presentation1" id="{662DC8C9-CFC0-405F-82A1-B248626FCAE6}" vid="{49C91371-712F-49B7-AFEB-59DA86371DF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D38D393254D930438EAEFA57144E97A1" ma:contentTypeVersion="25" ma:contentTypeDescription="Create a new document." ma:contentTypeScope="" ma:versionID="aa337274a6e4f0f9ab0c529ae03cafeb">
  <xsd:schema xmlns:xsd="http://www.w3.org/2001/XMLSchema" xmlns:xs="http://www.w3.org/2001/XMLSchema" xmlns:p="http://schemas.microsoft.com/office/2006/metadata/properties" xmlns:ns1="http://schemas.microsoft.com/sharepoint/v3" xmlns:ns2="ed971524-76e7-40a8-a01a-f99956bd178c" xmlns:ns3="b0e4521d-181b-4aee-b4a8-952b2bc14729" xmlns:ns4="230e9df3-be65-4c73-a93b-d1236ebd677e" targetNamespace="http://schemas.microsoft.com/office/2006/metadata/properties" ma:root="true" ma:fieldsID="d6ea78b6e8858fc99f2c8ddd30897b1b" ns1:_="" ns2:_="" ns3:_="" ns4:_="">
    <xsd:import namespace="http://schemas.microsoft.com/sharepoint/v3"/>
    <xsd:import namespace="ed971524-76e7-40a8-a01a-f99956bd178c"/>
    <xsd:import namespace="b0e4521d-181b-4aee-b4a8-952b2bc14729"/>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3:LastSharedByUser" minOccurs="0"/>
                <xsd:element ref="ns3:LastSharedByTime" minOccurs="0"/>
                <xsd:element ref="ns2:MediaServiceDateTaken" minOccurs="0"/>
                <xsd:element ref="ns2:MediaServiceAutoTags" minOccurs="0"/>
                <xsd:element ref="ns2:MediaServiceAutoKeyPoints" minOccurs="0"/>
                <xsd:element ref="ns2:MediaServiceKeyPoints" minOccurs="0"/>
                <xsd:element ref="ns2:MediaServiceLocation" minOccurs="0"/>
                <xsd:element ref="ns2:MediaServiceGenerationTime" minOccurs="0"/>
                <xsd:element ref="ns2:MediaServiceEventHashCode" minOccurs="0"/>
                <xsd:element ref="ns2:MediaServiceOCR" minOccurs="0"/>
                <xsd:element ref="ns1:_ip_UnifiedCompliancePolicyProperties" minOccurs="0"/>
                <xsd:element ref="ns1:_ip_UnifiedCompliancePolicyUIAction" minOccurs="0"/>
                <xsd:element ref="ns2:_Flow_SignoffStatus" minOccurs="0"/>
                <xsd:element ref="ns2:MediaLengthInSeconds" minOccurs="0"/>
                <xsd:element ref="ns2:lcf76f155ced4ddcb4097134ff3c332f" minOccurs="0"/>
                <xsd:element ref="ns4:TaxCatchAll" minOccurs="0"/>
                <xsd:element ref="ns2:MediaServiceSearchProperties" minOccurs="0"/>
                <xsd:element ref="ns2:MediaServiceDocTags" minOccurs="0"/>
                <xsd:element ref="ns2:MediaServiceObjectDetectorVersions" minOccurs="0"/>
                <xsd:element ref="ns2:CreatedDat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2" nillable="true" ma:displayName="Unified Compliance Policy Properties" ma:hidden="true" ma:internalName="_ip_UnifiedCompliancePolicyProperties">
      <xsd:simpleType>
        <xsd:restriction base="dms:Note"/>
      </xsd:simpleType>
    </xsd:element>
    <xsd:element name="_ip_UnifiedCompliancePolicyUIAction" ma:index="23"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d971524-76e7-40a8-a01a-f99956bd178c"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Tags" ma:index="15" nillable="true" ma:displayName="MediaServiceAutoTags" ma:internalName="MediaServiceAutoTags"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Location" ma:index="18" nillable="true" ma:displayName="Location" ma:internalName="MediaServiceLocation" ma:readOnly="true">
      <xsd:simpleType>
        <xsd:restriction base="dms:Text"/>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element name="MediaServiceOCR" ma:index="21" nillable="true" ma:displayName="Extracted Text" ma:internalName="MediaServiceOCR" ma:readOnly="true">
      <xsd:simpleType>
        <xsd:restriction base="dms:Note">
          <xsd:maxLength value="255"/>
        </xsd:restriction>
      </xsd:simpleType>
    </xsd:element>
    <xsd:element name="_Flow_SignoffStatus" ma:index="24" nillable="true" ma:displayName="Sign-off status" ma:internalName="Sign_x002d_off_x0020_status">
      <xsd:simpleType>
        <xsd:restriction base="dms:Text"/>
      </xsd:simpleType>
    </xsd:element>
    <xsd:element name="MediaLengthInSeconds" ma:index="25" nillable="true" ma:displayName="Length (seconds)" ma:internalName="MediaLengthInSeconds" ma:readOnly="true">
      <xsd:simpleType>
        <xsd:restriction base="dms:Unknown"/>
      </xsd:simpleType>
    </xsd:element>
    <xsd:element name="lcf76f155ced4ddcb4097134ff3c332f" ma:index="27"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hidden="true" ma:indexed="true" ma:internalName="MediaServiceObjectDetectorVersions" ma:readOnly="true">
      <xsd:simpleType>
        <xsd:restriction base="dms:Text"/>
      </xsd:simpleType>
    </xsd:element>
    <xsd:element name="CreatedDate" ma:index="32" nillable="true" ma:displayName="Created Date" ma:format="DateOnly" ma:internalName="CreatedDat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b0e4521d-181b-4aee-b4a8-952b2bc14729" elementFormDefault="qualified">
    <xsd:import namespace="http://schemas.microsoft.com/office/2006/documentManagement/types"/>
    <xsd:import namespace="http://schemas.microsoft.com/office/infopath/2007/PartnerControls"/>
    <xsd:element name="SharedWithUsers" ma:index="10"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description="" ma:internalName="SharedWithDetails" ma:readOnly="true">
      <xsd:simpleType>
        <xsd:restriction base="dms:Note">
          <xsd:maxLength value="255"/>
        </xsd:restriction>
      </xsd:simpleType>
    </xsd:element>
    <xsd:element name="LastSharedByUser" ma:index="12" nillable="true" ma:displayName="Last Shared By User" ma:description="" ma:hidden="true" ma:internalName="LastSharedByUser" ma:readOnly="true">
      <xsd:simpleType>
        <xsd:restriction base="dms:Note"/>
      </xsd:simpleType>
    </xsd:element>
    <xsd:element name="LastSharedByTime" ma:index="13" nillable="true" ma:displayName="Last Shared By Time" ma:description="" ma:hidden="true"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8" nillable="true" ma:displayName="Taxonomy Catch All Column" ma:hidden="true" ma:list="{4878c228-8058-4046-9772-52152af8f71f}" ma:internalName="TaxCatchAll" ma:showField="CatchAllData" ma:web="b0e4521d-181b-4aee-b4a8-952b2bc14729">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72D3392-704F-4677-B1C8-F1E00F675E45}">
  <ds:schemaRefs>
    <ds:schemaRef ds:uri="http://schemas.microsoft.com/sharepoint/v3/contenttype/forms"/>
  </ds:schemaRefs>
</ds:datastoreItem>
</file>

<file path=customXml/itemProps2.xml><?xml version="1.0" encoding="utf-8"?>
<ds:datastoreItem xmlns:ds="http://schemas.openxmlformats.org/officeDocument/2006/customXml" ds:itemID="{4CB54934-7202-4998-B9DC-3328E9A9B84B}">
  <ds:schemaRefs>
    <ds:schemaRef ds:uri="230e9df3-be65-4c73-a93b-d1236ebd677e"/>
    <ds:schemaRef ds:uri="b0e4521d-181b-4aee-b4a8-952b2bc14729"/>
    <ds:schemaRef ds:uri="ed971524-76e7-40a8-a01a-f99956bd178c"/>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docMetadata/LabelInfo.xml><?xml version="1.0" encoding="utf-8"?>
<clbl:labelList xmlns:clbl="http://schemas.microsoft.com/office/2020/mipLabelMetadata">
  <clbl:label id="{87867195-f2b8-4ac2-b0b6-6bb73cb33af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Microsoft-Azure-PowerPoint-Template</Template>
  <TotalTime>0</TotalTime>
  <Words>2511</Words>
  <Application>Microsoft Office PowerPoint</Application>
  <PresentationFormat>Widescreen</PresentationFormat>
  <Paragraphs>281</Paragraphs>
  <Slides>59</Slides>
  <Notes>41</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59</vt:i4>
      </vt:variant>
    </vt:vector>
  </HeadingPairs>
  <TitlesOfParts>
    <vt:vector size="70" baseType="lpstr">
      <vt:lpstr>Open Sans SemiBold</vt:lpstr>
      <vt:lpstr>Arial</vt:lpstr>
      <vt:lpstr>Segoe Sans Text</vt:lpstr>
      <vt:lpstr>Calibri</vt:lpstr>
      <vt:lpstr>Segoe UI</vt:lpstr>
      <vt:lpstr>Wingdings</vt:lpstr>
      <vt:lpstr>Open Sans</vt:lpstr>
      <vt:lpstr>Helvetica Neue</vt:lpstr>
      <vt:lpstr>var(--bs-font-monospace)</vt:lpstr>
      <vt:lpstr>Roboto</vt:lpstr>
      <vt:lpstr>Azure 2023 Template</vt:lpstr>
      <vt:lpstr>Using Blazor to Manage Data in SQL Server and Microsoft Fabric</vt:lpstr>
      <vt:lpstr>About</vt:lpstr>
      <vt:lpstr>PowerPoint Presentation</vt:lpstr>
      <vt:lpstr>PowerPoint Presentation</vt:lpstr>
      <vt:lpstr>Forms Over Data</vt:lpstr>
      <vt:lpstr>PowerPoint Presentation</vt:lpstr>
      <vt:lpstr>Blazor DataSheet (SQL Server)</vt:lpstr>
      <vt:lpstr>The Application</vt:lpstr>
      <vt:lpstr>PowerPoint Presentation</vt:lpstr>
      <vt:lpstr>The Code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Using Fabric Warehouse</vt:lpstr>
      <vt:lpstr>PowerPoint Presentation</vt:lpstr>
      <vt:lpstr>Connect To Fabric</vt:lpstr>
      <vt:lpstr>PowerPoint Presentation</vt:lpstr>
      <vt:lpstr>Connect using Microsoft SQL Server Management Studio</vt:lpstr>
      <vt:lpstr>PowerPoint Presentation</vt:lpstr>
      <vt:lpstr>Connect using Microsoft Blazor</vt:lpstr>
      <vt:lpstr>PowerPoint Presentation</vt:lpstr>
      <vt:lpstr>PowerPoint Presentation</vt:lpstr>
      <vt:lpstr>PowerPoint Presentation</vt:lpstr>
      <vt:lpstr>PowerPoint Presentation</vt:lpstr>
      <vt:lpstr>PowerPoint Presentation</vt:lpstr>
      <vt:lpstr>The Application</vt:lpstr>
      <vt:lpstr>PowerPoint Presentation</vt:lpstr>
      <vt:lpstr>The Code</vt:lpstr>
      <vt:lpstr>PowerPoint Presentation</vt:lpstr>
      <vt:lpstr>The ImportSQLIntoFabric Class</vt:lpstr>
      <vt:lpstr>PowerPoint Presentation</vt:lpstr>
      <vt:lpstr>PowerPoint Presentation</vt:lpstr>
      <vt:lpstr>PowerPoint Presentation</vt:lpstr>
      <vt:lpstr>The Application</vt:lpstr>
      <vt:lpstr>PowerPoint Presentation</vt:lpstr>
      <vt:lpstr>The Code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Create The Project</vt:lpstr>
      <vt:lpstr>PowerPoint Presentation</vt:lpstr>
      <vt:lpstr>PowerPoint Presentation</vt:lpstr>
      <vt:lpstr>All Resources Files / Tutorials</vt:lpstr>
      <vt:lpstr>Get .NET 9</vt:lpstr>
      <vt:lpstr>Thank you</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2024-10-07T23:57:31Z</dcterms:created>
  <dcterms:modified xsi:type="dcterms:W3CDTF">2024-11-08T21:26:24Z</dcterms:modified>
  <cp:category/>
</cp:coreProperties>
</file>